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Historical Significance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Tourist Safety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Crime Prevention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Health and Medical 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Emergency Response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Tourist Information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Cultural Awareness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Egypt's rich history, cultural diversity, and natural beauty make it an ideal destination for tourists. With proper planning and precautions, tourists can have a safe and enjoyable experience in Egypt.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64B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7D2C4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Egypt has a rich history and diverse culture, making it an attractive destination for tourists. With its ancient monuments, vibrant cities, and warm hospitality, Egypt offers a unique travel experience. As one of the world's most popular tourist destinations, Egypt's tourism industry continues to grow and evolve.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Historical Significance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Pyramids of Giza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Egyptian Museum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Valley of the Kings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Sphinx of Giza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Ancient Egyptian Temples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Natural Wonders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Nile River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Sinai Peninsula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Red Sea Coast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Wadi Rum Desert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Abu Simbel Temples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Cultural Attractions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Egyptian Cuisine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Traditional Music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Arabic Calligraphy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Islamic Architecture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Folkloric Dance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noFill/>
          <a:ln w="12700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Popular Destinations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Popular Destinations_cD4Ix4i1HZ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057400"/>
            <a:ext cx="36576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7760" y="1828800"/>
            <a:ext cx="356616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Cairo City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Alexandria City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Luxor City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Sharm El-Sheikh</a:t>
            </a:r>
          </a:p>
          <a:p>
            <a:pPr>
              <a:spcAft>
                <a:spcPts val="720"/>
              </a:spcAft>
              <a:defRPr sz="1600">
                <a:solidFill>
                  <a:srgbClr val="FFFFFF"/>
                </a:solidFill>
              </a:defRPr>
            </a:pPr>
            <a:r>
              <a:t>•  Aswan City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noFill/>
          <a:ln w="12700">
            <a:solidFill>
              <a:srgbClr val="FFFF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Tourist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Tourist Infrastructure_x9STGD3oaf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371600"/>
            <a:ext cx="27432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7760" y="1828800"/>
            <a:ext cx="356616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Hotels and Resorts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Transportation Options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Tourist Information Centers</a:t>
            </a:r>
          </a:p>
          <a:p>
            <a:pPr>
              <a:spcAft>
                <a:spcPts val="1080"/>
              </a:spcAft>
              <a:defRPr sz="1600">
                <a:solidFill>
                  <a:srgbClr val="FFFFFF"/>
                </a:solidFill>
              </a:defRPr>
            </a:pPr>
            <a:r>
              <a:t>•  Language Support</a:t>
            </a:r>
          </a:p>
          <a:p>
            <a:pPr>
              <a:spcAft>
                <a:spcPts val="720"/>
              </a:spcAft>
              <a:defRPr sz="1600">
                <a:solidFill>
                  <a:srgbClr val="FFFFFF"/>
                </a:solidFill>
              </a:defRPr>
            </a:pPr>
            <a:r>
              <a:t>•  Currency Exchange Services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Economic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Job Creation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GDP Growth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Foreign Exchange Earnings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Government Revenue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Infrastructure Development</a:t>
            </a:r>
          </a:p>
        </p:txBody>
      </p:sp>
      <p:pic>
        <p:nvPicPr>
          <p:cNvPr id="4" name="Picture 3" descr="Economic Impact_d08d242uxp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64B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Challenges and Opportunities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Security Concerns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Environmental Conservation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Sustainable Tourism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Cultural Preservation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Infrastructure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