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000000"/>
                </a:solidFill>
              </a:defRPr>
            </a:pPr>
            <a:r>
              <a:t>Historical Milestones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Future Prospects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Mars Colonization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Lunar Bases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Asteroid Mining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Space Elevator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Interstellar Travel</a:t>
            </a:r>
          </a:p>
        </p:txBody>
      </p:sp>
      <p:pic>
        <p:nvPicPr>
          <p:cNvPr id="4" name="Picture 3" descr="Future Prospects_hpt0AJPZ0A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Technological Advancements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Reusability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Propulsion Systems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Life Support Systems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Navigation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Communication Systems</a:t>
            </a:r>
          </a:p>
        </p:txBody>
      </p:sp>
      <p:pic>
        <p:nvPicPr>
          <p:cNvPr id="4" name="Picture 3" descr="Technological Advancements_qhqFVkrArI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Recap of key points</a:t>
            </a:r>
          </a:p>
          <a:p>
            <a:pPr algn="ctr">
              <a:defRPr sz="2000">
                <a:solidFill>
                  <a:srgbClr val="000000"/>
                </a:solidFill>
              </a:defRPr>
            </a:pPr>
            <a:r>
              <a:t>Future directions</a:t>
            </a:r>
          </a:p>
          <a:p>
            <a:pPr algn="ctr">
              <a:defRPr sz="2000">
                <a:solidFill>
                  <a:srgbClr val="000000"/>
                </a:solidFill>
              </a:defRPr>
            </a:pPr>
            <a:r>
              <a:t>Continued exploration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1C40F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Space exploration is a rapidly advancing field that has captivated human imagination for centuries. From the early astronauts to the current-day robotic probes, space exploration continues to push the boundaries of human knowledge and understanding. This presentation will discuss the key aspects of space exploration.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Historical Milestones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Mercury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Apollo 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Soyuz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Space Shuttle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International Space Station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Space Agencies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NASA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ESA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Roscosmos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CNSA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ISRO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Spacecraft Design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Orbiter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Lander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Rover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Probe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Satellite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Planetary Exploration</a:t>
            </a:r>
          </a:p>
        </p:txBody>
      </p:sp>
      <p:pic>
        <p:nvPicPr>
          <p:cNvPr id="3" name="Picture 2" descr="Planetary Exploration_N3BQHYOVq5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41148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Mars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Moon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Venus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Jupiter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Saturn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Asteroid and Comets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Asteroid Belt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Comets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Kuiper Belt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Oort Cloud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Meteoroids</a:t>
            </a:r>
          </a:p>
        </p:txBody>
      </p:sp>
      <p:pic>
        <p:nvPicPr>
          <p:cNvPr id="4" name="Picture 3" descr="Asteroid and Comets_i11Cd6zuJ7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Space Tourism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Virgin Galactic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SpaceX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Blue Origin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Orbital ATK</a:t>
            </a:r>
          </a:p>
          <a:p>
            <a:pPr>
              <a:defRPr sz="1400">
                <a:solidFill>
                  <a:srgbClr val="000000"/>
                </a:solidFill>
              </a:defRPr>
            </a:pPr>
            <a:r>
              <a:t>Sierra Nevada</a:t>
            </a:r>
          </a:p>
        </p:txBody>
      </p:sp>
      <p:pic>
        <p:nvPicPr>
          <p:cNvPr id="4" name="Picture 3" descr="Space Tourism_RWDUvWHobTw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371600"/>
            <a:ext cx="41148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Challenges and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Radiation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Microgravity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Distance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Isolation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Communication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