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Forest Ecosystem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Monitoring and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Forest inventory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Remote sensing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Field monitoring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Indicators and metrics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Data analysis tools</a:t>
            </a:r>
          </a:p>
        </p:txBody>
      </p:sp>
      <p:pic>
        <p:nvPicPr>
          <p:cNvPr id="4" name="Picture 3" descr="Monitoring and Evaluation_U-Vu_r6qyy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Funding constraints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Lack of coordination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Limited capacity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Conflict and violence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Inadequate legislation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Forest conservation is essential for the planet's future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A collaborative approach is necessary for success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Sustainable forest management is key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645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8000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Forest conservation is a vital effort to protect and preserve the world's forests, which play a crucial role in maintaining biodiversity, regulating the climate, and supporting human livelihoods. Forests provide numerous ecosystem services, including oxygen production, soil conservation, and water cycling. Effective forest conservation requires a multi-faceted approach that involves governments, local communities, and international organizations.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Forest Ecosystem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Biodiversity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Oxygen production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Soil conservation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Water cycling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Carbon sequestration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Threats to Forests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Deforestation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Land degradation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Climate change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Pollution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Overexploitation</a:t>
            </a:r>
          </a:p>
        </p:txBody>
      </p:sp>
      <p:pic>
        <p:nvPicPr>
          <p:cNvPr id="4" name="Picture 3" descr="Threats to Forests_xrPi1eoGGZ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Causes of Deforestation</a:t>
            </a:r>
          </a:p>
        </p:txBody>
      </p:sp>
      <p:pic>
        <p:nvPicPr>
          <p:cNvPr id="3" name="Picture 2" descr="Causes of Deforestation_gTV2osuOsJ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Agriculture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Urbanization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Logging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Mining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Infrastructure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Conservation Strategies</a:t>
            </a:r>
          </a:p>
        </p:txBody>
      </p:sp>
      <p:pic>
        <p:nvPicPr>
          <p:cNvPr id="3" name="Picture 2" descr="Conservation Strategies_tWWCqIMiU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Sustainable forest management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Reforestation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Afforestation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Eco-tourism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Community engagement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International Agreements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Paris Agreement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UN REDD+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Convention on International Trade in Endangered Species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Forest Stewardship Council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Climate Change Convention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Role of Local Communities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Community-led conservation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Sustainable forest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Ecotourism income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Forest-based livelihoods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Environmental education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5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Forest Restoration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Reforestation techniques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Agroforestry practices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Silviculture methods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Ecological restoration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Erosion control measures</a:t>
            </a:r>
          </a:p>
        </p:txBody>
      </p:sp>
      <p:pic>
        <p:nvPicPr>
          <p:cNvPr id="4" name="Picture 3" descr="Forest Restoration Techniques_YFvjs8-JTV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