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Importance of Forests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Policy and Legislation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National forest acts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International agreements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Protected area laws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Environmental regulations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Climate change policies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Economic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Job creation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Poverty reduction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Forest product value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Ecotourism revenue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Carbon credits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Forest conservation is essential for the planet's well-being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Collective action is necessary to protect our forests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Sustainability and innovation are key to successful conservation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919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8000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Forest conservation is crucial for maintaining ecological balance and preserving biodiversity. The world's forests play a vital role in regulating the climate, supporting wildlife habitats, and providing essential resources for human societies. Effective forest conservation requires a multi-faceted approach that involves governments, local communities, and international organizations.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Importance of Forests</a:t>
            </a:r>
          </a:p>
        </p:txBody>
      </p:sp>
      <p:pic>
        <p:nvPicPr>
          <p:cNvPr id="3" name="Picture 2" descr="Importance of Forests_liXb2afYfa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Oxygen production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Carbon sequestration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Soil conservation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Biodiversity preservation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Climate regulation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Threats to Forests</a:t>
            </a:r>
          </a:p>
        </p:txBody>
      </p:sp>
      <p:pic>
        <p:nvPicPr>
          <p:cNvPr id="3" name="Picture 2" descr="Threats to Forests_Rd7WhOr_Wb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Deforestation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Over-harvesting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Land degradation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Climate change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Human encroachment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Conservation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Reforestation programs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Sustainable forest management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Protected areas establishment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Community engagement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Policy reforms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Challenges in Forest Conservation</a:t>
            </a:r>
          </a:p>
        </p:txBody>
      </p:sp>
      <p:pic>
        <p:nvPicPr>
          <p:cNvPr id="3" name="Picture 2" descr="Challenges in Forest Conservation_sp-p7uuT0t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Limited resources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Conflicting interests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Lack of awareness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Ineffective governance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Climate change impacts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Sustainable Forest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Selective logging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Forest certification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Timber substitution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Agroforestry practices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Ecosystem services</a:t>
            </a:r>
          </a:p>
        </p:txBody>
      </p:sp>
      <p:pic>
        <p:nvPicPr>
          <p:cNvPr id="4" name="Picture 3" descr="Challenges in Forest Conservation_sp-p7uuT0t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Role of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Remote sensing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GIS mapping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Drones monitoring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Data analytics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Cloud computing</a:t>
            </a:r>
          </a:p>
        </p:txBody>
      </p:sp>
      <p:pic>
        <p:nvPicPr>
          <p:cNvPr id="4" name="Picture 3" descr="Role of Technology_U-Vu_r6qyy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Community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Education and awareness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Participatory planning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Co-management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Eco-tourism development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Local employment opportunities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