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History of Pyramids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Modern-Day Pyramids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Tourism and Economy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Preservation Efforts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Archaeological Research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Cultural Significance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Architectural Inspiration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Global Awareness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The ancient Egyptian pyramids continue to captivate audiences worldwide.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Their history, architecture, and significance are a testament to human ingenuity.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The pyramids remain an enduring symbol of ancient Egyptian culture and power.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919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D700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ancient Egyptian pyramids are one of the most impressive architectural achievements in history. Built as tombs for the pharaohs, these massive structures were a testament to the ingenuity and skill of the ancient Egyptians. The pyramids continue to fascinate people around the world with their grandeur and mystery.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History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Pharaonic Era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Old Kingdom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Pyramid Building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Architectural Innovation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Funerary Purpose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Construction Techniques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Pyramid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Triangular Shape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Base Slope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Pyramidion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Internal Chamber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Corbelled Ceiling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Masonry Construction</a:t>
            </a:r>
          </a:p>
        </p:txBody>
      </p:sp>
      <p:pic>
        <p:nvPicPr>
          <p:cNvPr id="4" name="Picture 3" descr="Pyramid Architecture_Sc5RKXLBjG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Notable Pyramids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Great Pyramid of Giza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Pyramid of Khafre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Pyramid of Menkaure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Pyramid of Djoser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Pyramid of Sneferu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Step Pyramid</a:t>
            </a:r>
          </a:p>
        </p:txBody>
      </p:sp>
      <p:pic>
        <p:nvPicPr>
          <p:cNvPr id="4" name="Picture 3" descr="Notable Pyramids_DXtBEUEUC5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Construction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Quarrying Limestone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Moving Blocks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Constructing Core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Finishing Exterior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Placing Pyramidion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Adding Internal Chamber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Purpose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Funerary Rites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Ensuring Immortality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Pharaonic Power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Architectural Marvel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Engineering Feat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Cultural Icon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Pyramid's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Engineering Advancements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Architectural Innovations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Funerary Practices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Pharaonic Legacy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Cultural Heritage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Global Inspiration</a:t>
            </a:r>
          </a:p>
        </p:txBody>
      </p:sp>
      <p:pic>
        <p:nvPicPr>
          <p:cNvPr id="4" name="Picture 3" descr="Pyramid's Impact_vkx0kgKx9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Challenges and Controversies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Slavery and Forced Labor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Pirating and Looting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Environmental Impact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Preservation Efforts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Archaeological Discoveries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Controversial Theories</a:t>
            </a:r>
          </a:p>
        </p:txBody>
      </p:sp>
      <p:pic>
        <p:nvPicPr>
          <p:cNvPr id="4" name="Picture 3" descr="Challenges and Controversies_bJhT_8nbUA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