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Regeneration</a:t>
            </a:r>
          </a:p>
        </p:txBody>
      </p:sp>
      <p:sp>
        <p:nvSpPr>
          <p:cNvPr id="3" name="Content Placeholder 2"/>
          <p:cNvSpPr>
            <a:spLocks noGrp="1"/>
          </p:cNvSpPr>
          <p:nvPr>
            <p:ph idx="1"/>
          </p:nvPr>
        </p:nvSpPr>
        <p:spPr/>
        <p:txBody>
          <a:bodyPr wrap="square">
            <a:normAutofit/>
          </a:bodyPr>
          <a:lstStyle/>
          <a:p>
            <a:pPr/>
            <a:r>
              <a:t>New growth initiation</a:t>
            </a:r>
          </a:p>
          <a:p>
            <a:pPr/>
            <a:r>
              <a:t>Bud formation</a:t>
            </a:r>
          </a:p>
          <a:p>
            <a:pPr/>
            <a:r>
              <a:t>Root development</a:t>
            </a:r>
          </a:p>
          <a:p>
            <a:pPr/>
            <a:r>
              <a:t>Re-growth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Ecological Role</a:t>
            </a:r>
          </a:p>
        </p:txBody>
      </p:sp>
      <p:sp>
        <p:nvSpPr>
          <p:cNvPr id="3" name="Content Placeholder 2"/>
          <p:cNvSpPr>
            <a:spLocks noGrp="1"/>
          </p:cNvSpPr>
          <p:nvPr>
            <p:ph idx="1"/>
          </p:nvPr>
        </p:nvSpPr>
        <p:spPr/>
        <p:txBody>
          <a:bodyPr wrap="square">
            <a:normAutofit/>
          </a:bodyPr>
          <a:lstStyle/>
          <a:p>
            <a:pPr/>
            <a:r>
              <a:t>Food source</a:t>
            </a:r>
          </a:p>
          <a:p>
            <a:pPr/>
            <a:r>
              <a:t>Oxygen production</a:t>
            </a:r>
          </a:p>
          <a:p>
            <a:pPr/>
            <a:r>
              <a:t>Soil stabilization</a:t>
            </a:r>
          </a:p>
          <a:p>
            <a:pPr/>
            <a:r>
              <a:t>Climate regulation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Importance of Plant Life Cycle</a:t>
            </a:r>
          </a:p>
        </p:txBody>
      </p:sp>
      <p:sp>
        <p:nvSpPr>
          <p:cNvPr id="3" name="Content Placeholder 2"/>
          <p:cNvSpPr>
            <a:spLocks noGrp="1"/>
          </p:cNvSpPr>
          <p:nvPr>
            <p:ph idx="1"/>
          </p:nvPr>
        </p:nvSpPr>
        <p:spPr/>
        <p:txBody>
          <a:bodyPr wrap="square">
            <a:normAutofit/>
          </a:bodyPr>
          <a:lstStyle/>
          <a:p>
            <a:pPr/>
            <a:r>
              <a:t>Ecological balance</a:t>
            </a:r>
          </a:p>
          <a:p>
            <a:pPr/>
            <a:r>
              <a:t>Food security</a:t>
            </a:r>
          </a:p>
          <a:p>
            <a:pPr/>
            <a:r>
              <a:t>Medicinal value</a:t>
            </a:r>
          </a:p>
          <a:p>
            <a:pPr/>
            <a:r>
              <a:t>Aesthetic appeal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Understanding the life cycle of plants is crucial for managing and conserving plant species. By appreciating the processes involved, we can develop effective strategies for plant cultivation and care.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Life Cycle of Plants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life cycle of plants is a continuous process that involves growth, development, reproduction, and regeneration. This process is essential for the survival and diversity of plant species. Understanding the life cycle of plants helps us appreciate their importance in our ecosystem. It also informs us on how to cultivate and care for plants effectively.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Germination</a:t>
            </a:r>
          </a:p>
        </p:txBody>
      </p:sp>
      <p:sp>
        <p:nvSpPr>
          <p:cNvPr id="3" name="Content Placeholder 2"/>
          <p:cNvSpPr>
            <a:spLocks noGrp="1"/>
          </p:cNvSpPr>
          <p:nvPr>
            <p:ph idx="1"/>
          </p:nvPr>
        </p:nvSpPr>
        <p:spPr/>
        <p:txBody>
          <a:bodyPr wrap="square">
            <a:normAutofit/>
          </a:bodyPr>
          <a:lstStyle/>
          <a:p>
            <a:pPr/>
            <a:r>
              <a:t>Seed dispersal</a:t>
            </a:r>
          </a:p>
          <a:p>
            <a:pPr/>
            <a:r>
              <a:t>Soil preparation</a:t>
            </a:r>
          </a:p>
          <a:p>
            <a:pPr/>
            <a:r>
              <a:t>Water absorption</a:t>
            </a:r>
          </a:p>
          <a:p>
            <a:pPr/>
            <a:r>
              <a:t>Root development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Seedling Stage</a:t>
            </a:r>
          </a:p>
        </p:txBody>
      </p:sp>
      <p:sp>
        <p:nvSpPr>
          <p:cNvPr id="3" name="Content Placeholder 2"/>
          <p:cNvSpPr>
            <a:spLocks noGrp="1"/>
          </p:cNvSpPr>
          <p:nvPr>
            <p:ph idx="1"/>
          </p:nvPr>
        </p:nvSpPr>
        <p:spPr/>
        <p:txBody>
          <a:bodyPr wrap="square">
            <a:normAutofit/>
          </a:bodyPr>
          <a:lstStyle/>
          <a:p>
            <a:pPr/>
            <a:r>
              <a:t>Seedling emergence</a:t>
            </a:r>
          </a:p>
          <a:p>
            <a:pPr/>
            <a:r>
              <a:t>Root growth</a:t>
            </a:r>
          </a:p>
          <a:p>
            <a:pPr/>
            <a:r>
              <a:t>Stem elongation</a:t>
            </a:r>
          </a:p>
          <a:p>
            <a:pPr/>
            <a:r>
              <a:t>Leaf formation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Growth Stage</a:t>
            </a:r>
          </a:p>
        </p:txBody>
      </p:sp>
      <p:sp>
        <p:nvSpPr>
          <p:cNvPr id="3" name="Content Placeholder 2"/>
          <p:cNvSpPr>
            <a:spLocks noGrp="1"/>
          </p:cNvSpPr>
          <p:nvPr>
            <p:ph idx="1"/>
          </p:nvPr>
        </p:nvSpPr>
        <p:spPr/>
        <p:txBody>
          <a:bodyPr wrap="square">
            <a:normAutofit/>
          </a:bodyPr>
          <a:lstStyle/>
          <a:p>
            <a:pPr/>
            <a:r>
              <a:t>Cell division</a:t>
            </a:r>
          </a:p>
          <a:p>
            <a:pPr/>
            <a:r>
              <a:t>Cell expansion</a:t>
            </a:r>
          </a:p>
          <a:p>
            <a:pPr/>
            <a:r>
              <a:t>Photosynthesis</a:t>
            </a:r>
          </a:p>
          <a:p>
            <a:pPr/>
            <a:r>
              <a:t>Hormone regulation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Reproduction Stage</a:t>
            </a:r>
          </a:p>
        </p:txBody>
      </p:sp>
      <p:sp>
        <p:nvSpPr>
          <p:cNvPr id="3" name="Content Placeholder 2"/>
          <p:cNvSpPr>
            <a:spLocks noGrp="1"/>
          </p:cNvSpPr>
          <p:nvPr>
            <p:ph idx="1"/>
          </p:nvPr>
        </p:nvSpPr>
        <p:spPr/>
        <p:txBody>
          <a:bodyPr wrap="square">
            <a:normAutofit/>
          </a:bodyPr>
          <a:lstStyle/>
          <a:p>
            <a:pPr/>
            <a:r>
              <a:t>Flower formation</a:t>
            </a:r>
          </a:p>
          <a:p>
            <a:pPr/>
            <a:r>
              <a:t>Pollination</a:t>
            </a:r>
          </a:p>
          <a:p>
            <a:pPr/>
            <a:r>
              <a:t>Fertilization</a:t>
            </a:r>
          </a:p>
          <a:p>
            <a:pPr/>
            <a:r>
              <a:t>Seed production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Maturity Stage</a:t>
            </a:r>
          </a:p>
        </p:txBody>
      </p:sp>
      <p:sp>
        <p:nvSpPr>
          <p:cNvPr id="3" name="Content Placeholder 2"/>
          <p:cNvSpPr>
            <a:spLocks noGrp="1"/>
          </p:cNvSpPr>
          <p:nvPr>
            <p:ph idx="1"/>
          </p:nvPr>
        </p:nvSpPr>
        <p:spPr/>
        <p:txBody>
          <a:bodyPr wrap="square">
            <a:normAutofit/>
          </a:bodyPr>
          <a:lstStyle/>
          <a:p>
            <a:pPr/>
            <a:r>
              <a:t>Fruit development</a:t>
            </a:r>
          </a:p>
          <a:p>
            <a:pPr/>
            <a:r>
              <a:t>Seed dispersal</a:t>
            </a:r>
          </a:p>
          <a:p>
            <a:pPr/>
            <a:r>
              <a:t>Senescence</a:t>
            </a:r>
          </a:p>
          <a:p>
            <a:pPr/>
            <a:r>
              <a:t>Dormancy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Dormancy</a:t>
            </a:r>
          </a:p>
        </p:txBody>
      </p:sp>
      <p:sp>
        <p:nvSpPr>
          <p:cNvPr id="3" name="Content Placeholder 2"/>
          <p:cNvSpPr>
            <a:spLocks noGrp="1"/>
          </p:cNvSpPr>
          <p:nvPr>
            <p:ph idx="1"/>
          </p:nvPr>
        </p:nvSpPr>
        <p:spPr/>
        <p:txBody>
          <a:bodyPr wrap="square">
            <a:normAutofit/>
          </a:bodyPr>
          <a:lstStyle/>
          <a:p>
            <a:pPr/>
            <a:r>
              <a:t>Environmental adaptation</a:t>
            </a:r>
          </a:p>
          <a:p>
            <a:pPr/>
            <a:r>
              <a:t>Reduced metabolic activity</a:t>
            </a:r>
          </a:p>
          <a:p>
            <a:pPr/>
            <a:r>
              <a:t>Protection from stress</a:t>
            </a:r>
          </a:p>
          <a:p>
            <a:pPr/>
            <a:r>
              <a:t>Conservation of energy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