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0" r:id="rId1"/>
  </p:sldMasterIdLst>
  <p:sldIdLst>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18" Type="http://schemas.openxmlformats.org/officeDocument/2006/relationships/slide" Target="slides/slide13.xml"/><Relationship Id="rId19" Type="http://schemas.openxmlformats.org/officeDocument/2006/relationships/slide" Target="slides/slide1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306348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7312999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6404719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56462708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4574831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107930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6083728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765855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42261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9410060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4546373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2925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792295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515288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0073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79383418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9/9/2025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3667853746"/>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10EDF4-686F-F8EB-286F-3FC8FB789068}"/>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D29FF052-96FD-5FE1-B187-2C0A35ACF5CA}"/>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47262446"/>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Environmental Factors</a:t>
            </a:r>
          </a:p>
        </p:txBody>
      </p:sp>
      <p:sp>
        <p:nvSpPr>
          <p:cNvPr id="3" name="Content Placeholder 2"/>
          <p:cNvSpPr>
            <a:spLocks noGrp="1"/>
          </p:cNvSpPr>
          <p:nvPr>
            <p:ph idx="1"/>
          </p:nvPr>
        </p:nvSpPr>
        <p:spPr/>
        <p:txBody>
          <a:bodyPr wrap="square">
            <a:normAutofit/>
          </a:bodyPr>
          <a:lstStyle/>
          <a:p>
            <a:pPr/>
            <a:r>
              <a:t>Temperature regulation</a:t>
            </a:r>
          </a:p>
          <a:p>
            <a:pPr/>
            <a:r>
              <a:t>Water availability</a:t>
            </a:r>
          </a:p>
          <a:p>
            <a:pPr/>
            <a:r>
              <a:t>Light exposure</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Defenses and Adaptations</a:t>
            </a:r>
          </a:p>
        </p:txBody>
      </p:sp>
      <p:sp>
        <p:nvSpPr>
          <p:cNvPr id="3" name="Content Placeholder 2"/>
          <p:cNvSpPr>
            <a:spLocks noGrp="1"/>
          </p:cNvSpPr>
          <p:nvPr>
            <p:ph idx="1"/>
          </p:nvPr>
        </p:nvSpPr>
        <p:spPr/>
        <p:txBody>
          <a:bodyPr wrap="square">
            <a:normAutofit/>
          </a:bodyPr>
          <a:lstStyle/>
          <a:p>
            <a:pPr/>
            <a:r>
              <a:t>Thorns and spines</a:t>
            </a:r>
          </a:p>
          <a:p>
            <a:pPr/>
            <a:r>
              <a:t>Toxins and chemical defenses</a:t>
            </a:r>
          </a:p>
          <a:p>
            <a:pPr/>
            <a:r>
              <a:t>Camouflage and mimicry</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Death and Decomposition</a:t>
            </a:r>
          </a:p>
        </p:txBody>
      </p:sp>
      <p:sp>
        <p:nvSpPr>
          <p:cNvPr id="3" name="Content Placeholder 2"/>
          <p:cNvSpPr>
            <a:spLocks noGrp="1"/>
          </p:cNvSpPr>
          <p:nvPr>
            <p:ph idx="1"/>
          </p:nvPr>
        </p:nvSpPr>
        <p:spPr/>
        <p:txBody>
          <a:bodyPr wrap="square">
            <a:normAutofit/>
          </a:bodyPr>
          <a:lstStyle/>
          <a:p>
            <a:pPr/>
            <a:r>
              <a:t>Senescence and aging</a:t>
            </a:r>
          </a:p>
          <a:p>
            <a:pPr/>
            <a:r>
              <a:t>Leaf fall and branch shedding</a:t>
            </a:r>
          </a:p>
          <a:p>
            <a:pPr/>
            <a:r>
              <a:t>Nutrient recycling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Ecosystem Role</a:t>
            </a:r>
          </a:p>
        </p:txBody>
      </p:sp>
      <p:sp>
        <p:nvSpPr>
          <p:cNvPr id="3" name="Content Placeholder 2"/>
          <p:cNvSpPr>
            <a:spLocks noGrp="1"/>
          </p:cNvSpPr>
          <p:nvPr>
            <p:ph idx="1"/>
          </p:nvPr>
        </p:nvSpPr>
        <p:spPr/>
        <p:txBody>
          <a:bodyPr wrap="square">
            <a:normAutofit/>
          </a:bodyPr>
          <a:lstStyle/>
          <a:p>
            <a:pPr/>
            <a:r>
              <a:t>Primary producers</a:t>
            </a:r>
          </a:p>
          <a:p>
            <a:pPr/>
            <a:r>
              <a:t>Food source</a:t>
            </a:r>
          </a:p>
          <a:p>
            <a:pPr/>
            <a:r>
              <a:t>Habitat creation</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Conclusion</a:t>
            </a:r>
          </a:p>
        </p:txBody>
      </p:sp>
      <p:sp>
        <p:nvSpPr>
          <p:cNvPr id="3" name="Content Placeholder 2"/>
          <p:cNvSpPr>
            <a:spLocks noGrp="1"/>
          </p:cNvSpPr>
          <p:nvPr>
            <p:ph idx="1"/>
          </p:nvPr>
        </p:nvSpPr>
        <p:spPr/>
        <p:txBody>
          <a:bodyPr wrap="square">
            <a:normAutofit/>
          </a:bodyPr>
          <a:lstStyle/>
          <a:p>
            <a:pPr/>
            <a:r>
              <a:t>The life cycle of plants is a fascinating process that plays a vital role in our ecosystem. Understanding this process can help us appreciate the importance of plants in our environment and inform strategies for their conservation and management.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The Life Cycle of Plants</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The life cycle of plants is a complex process involving growth, reproduction, and death, which is essential for the survival of our ecosystem. Understanding this process can help us appreciate the importance of plants in our environment. Plants are the primary producers of our ecosystem, providing oxygen and food for humans and animals alike. This presentation will explore the life cycle of plants in detail.</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 Germination</a:t>
            </a:r>
          </a:p>
        </p:txBody>
      </p:sp>
      <p:sp>
        <p:nvSpPr>
          <p:cNvPr id="3" name="Content Placeholder 2"/>
          <p:cNvSpPr>
            <a:spLocks noGrp="1"/>
          </p:cNvSpPr>
          <p:nvPr>
            <p:ph idx="1"/>
          </p:nvPr>
        </p:nvSpPr>
        <p:spPr/>
        <p:txBody>
          <a:bodyPr wrap="square">
            <a:normAutofit/>
          </a:bodyPr>
          <a:lstStyle/>
          <a:p>
            <a:pPr/>
            <a:r>
              <a:t>Seed dormancy</a:t>
            </a:r>
          </a:p>
          <a:p>
            <a:pPr/>
            <a:r>
              <a:t>Soil preparation</a:t>
            </a:r>
          </a:p>
          <a:p>
            <a:pPr/>
            <a:r>
              <a:t>Water absorption</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Seedling Growth</a:t>
            </a:r>
          </a:p>
        </p:txBody>
      </p:sp>
      <p:sp>
        <p:nvSpPr>
          <p:cNvPr id="3" name="Content Placeholder 2"/>
          <p:cNvSpPr>
            <a:spLocks noGrp="1"/>
          </p:cNvSpPr>
          <p:nvPr>
            <p:ph idx="1"/>
          </p:nvPr>
        </p:nvSpPr>
        <p:spPr/>
        <p:txBody>
          <a:bodyPr wrap="square">
            <a:normAutofit/>
          </a:bodyPr>
          <a:lstStyle/>
          <a:p>
            <a:pPr/>
            <a:r>
              <a:t>Root development</a:t>
            </a:r>
          </a:p>
          <a:p>
            <a:pPr/>
            <a:r>
              <a:t>Stem elongation</a:t>
            </a:r>
          </a:p>
          <a:p>
            <a:pPr/>
            <a:r>
              <a:t>Leaf emergence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Maturation</a:t>
            </a:r>
          </a:p>
        </p:txBody>
      </p:sp>
      <p:sp>
        <p:nvSpPr>
          <p:cNvPr id="3" name="Content Placeholder 2"/>
          <p:cNvSpPr>
            <a:spLocks noGrp="1"/>
          </p:cNvSpPr>
          <p:nvPr>
            <p:ph idx="1"/>
          </p:nvPr>
        </p:nvSpPr>
        <p:spPr/>
        <p:txBody>
          <a:bodyPr wrap="square">
            <a:normAutofit/>
          </a:bodyPr>
          <a:lstStyle/>
          <a:p>
            <a:pPr/>
            <a:r>
              <a:t>Flower formation</a:t>
            </a:r>
          </a:p>
          <a:p>
            <a:pPr/>
            <a:r>
              <a:t>Fruit production</a:t>
            </a:r>
          </a:p>
          <a:p>
            <a:pPr/>
            <a:r>
              <a:t>Seed dispersal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Photosynthesis</a:t>
            </a:r>
          </a:p>
        </p:txBody>
      </p:sp>
      <p:sp>
        <p:nvSpPr>
          <p:cNvPr id="3" name="Content Placeholder 2"/>
          <p:cNvSpPr>
            <a:spLocks noGrp="1"/>
          </p:cNvSpPr>
          <p:nvPr>
            <p:ph idx="1"/>
          </p:nvPr>
        </p:nvSpPr>
        <p:spPr/>
        <p:txBody>
          <a:bodyPr wrap="square">
            <a:normAutofit/>
          </a:bodyPr>
          <a:lstStyle/>
          <a:p>
            <a:pPr/>
            <a:r>
              <a:t>Light absorption</a:t>
            </a:r>
          </a:p>
          <a:p>
            <a:pPr/>
            <a:r>
              <a:t>Water utilization</a:t>
            </a:r>
          </a:p>
          <a:p>
            <a:pPr/>
            <a:r>
              <a:t>CO2 fixation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Reproduction</a:t>
            </a:r>
          </a:p>
        </p:txBody>
      </p:sp>
      <p:sp>
        <p:nvSpPr>
          <p:cNvPr id="3" name="Content Placeholder 2"/>
          <p:cNvSpPr>
            <a:spLocks noGrp="1"/>
          </p:cNvSpPr>
          <p:nvPr>
            <p:ph idx="1"/>
          </p:nvPr>
        </p:nvSpPr>
        <p:spPr/>
        <p:txBody>
          <a:bodyPr wrap="square">
            <a:normAutofit/>
          </a:bodyPr>
          <a:lstStyle/>
          <a:p>
            <a:pPr/>
            <a:r>
              <a:t>Pollination</a:t>
            </a:r>
          </a:p>
          <a:p>
            <a:pPr/>
            <a:r>
              <a:t>Fertilization</a:t>
            </a:r>
          </a:p>
          <a:p>
            <a:pPr/>
            <a:r>
              <a:t>Seed formation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Growth Stages</a:t>
            </a:r>
          </a:p>
        </p:txBody>
      </p:sp>
      <p:sp>
        <p:nvSpPr>
          <p:cNvPr id="3" name="Content Placeholder 2"/>
          <p:cNvSpPr>
            <a:spLocks noGrp="1"/>
          </p:cNvSpPr>
          <p:nvPr>
            <p:ph idx="1"/>
          </p:nvPr>
        </p:nvSpPr>
        <p:spPr/>
        <p:txBody>
          <a:bodyPr wrap="square">
            <a:normAutofit/>
          </a:bodyPr>
          <a:lstStyle/>
          <a:p>
            <a:pPr/>
            <a:r>
              <a:t>Seedling stage</a:t>
            </a:r>
          </a:p>
          <a:p>
            <a:pPr/>
            <a:r>
              <a:t>Juvenile stage</a:t>
            </a:r>
          </a:p>
          <a:p>
            <a:pPr/>
            <a:r>
              <a:t>Mature stage</a:t>
            </a:r>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TM02900688[[fn=Facet]]</Template>
  <TotalTime>1</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2</cp:revision>
  <dcterms:created xsi:type="dcterms:W3CDTF">2025-09-09T08:15:52Z</dcterms:created>
  <dcterms:modified xsi:type="dcterms:W3CDTF">2025-09-09T08:16:54Z</dcterms:modified>
</cp:coreProperties>
</file>