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8712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867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69862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33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042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2205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795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064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1325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94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6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6955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997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309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569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39985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4237092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2" Type="http://schemas.openxmlformats.org/officeDocument/2006/relationships/slideLayout" Target="../slideLayouts/slideLayout2.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9593139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Core Concepts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Summary point: Generative AI has the potential to revolutionize various industries and create new forms of creative expression.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Generative AI refers to a subfield of artificial intelligence that focuses on creating new, original content such as images, music, and text based on patterns and structures learned from existing data. This technology has the potential to revolutionize various industries, including entertainment, education, and marketing. In this presentation, we will explore the core concepts, applications, and future of generative AI.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Core Concepts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Autoregressive Models</a:t>
            </a:r>
          </a:p>
          <a:p>
            <a:pPr>
              <a:defRPr sz="1400"/>
            </a:pPr>
            <a:r>
              <a:t>Generative Adversarial Networks (GANs)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Variational Autoencoders (VAEs)</a:t>
            </a:r>
          </a:p>
          <a:p>
            <a:pPr>
              <a:defRPr sz="1400"/>
            </a:pPr>
            <a:r>
              <a:t>Recurrent Neural Networks (RNNs)</a:t>
            </a:r>
          </a:p>
          <a:p>
            <a:pPr>
              <a:defRPr sz="1400"/>
            </a:pPr>
            <a:r>
              <a:t>Deep Learning Architectures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Generative AI</a:t>
            </a:r>
          </a:p>
        </p:txBody>
      </p:sp>
      <p:sp>
        <p:nvSpPr>
          <p:cNvPr id="3" name="Content Placeholder 2"/>
          <p:cNvSpPr>
            <a:spLocks noGrp="1"/>
          </p:cNvSpPr>
          <p:nvPr>
            <p:ph idx="1"/>
          </p:nvPr>
        </p:nvSpPr>
        <p:spPr/>
        <p:txBody>
          <a:bodyPr wrap="square">
            <a:normAutofit/>
          </a:bodyPr>
          <a:lstStyle/>
          <a:p>
            <a:pPr/>
            <a:r>
              <a:t>Generative Adversarial Networks (GANs)</a:t>
            </a:r>
          </a:p>
          <a:p>
            <a:pPr/>
            <a:r>
              <a:t>Variational Autoencoders (VAEs)</a:t>
            </a:r>
          </a:p>
          <a:p>
            <a:pPr/>
            <a:r>
              <a:t>Autoregressive Models</a:t>
            </a:r>
          </a:p>
          <a:p>
            <a:pPr/>
            <a:r>
              <a:t>Markov Chain Monte Carlo (MCMC)</a:t>
            </a:r>
          </a:p>
          <a:p>
            <a:pPr/>
            <a:r>
              <a:t>Evolutionary Algorithms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wrap="square">
            <a:normAutofit/>
          </a:bodyPr>
          <a:lstStyle/>
          <a:p>
            <a:pPr/>
            <a:r>
              <a:t>Image and Video Generation</a:t>
            </a:r>
          </a:p>
          <a:p>
            <a:pPr/>
            <a:r>
              <a:t>Music and Audio Generation</a:t>
            </a:r>
          </a:p>
          <a:p>
            <a:pPr/>
            <a:r>
              <a:t>Text and Language Generation</a:t>
            </a:r>
          </a:p>
          <a:p>
            <a:pPr/>
            <a:r>
              <a:t>Data Augmentation and Labeling</a:t>
            </a:r>
          </a:p>
          <a:p>
            <a:pPr/>
            <a:r>
              <a:t>Creative Writing and Art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Real-World Examples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Deep Dream Generator</a:t>
            </a:r>
          </a:p>
          <a:p>
            <a:pPr>
              <a:defRPr sz="1400"/>
            </a:pPr>
            <a:r>
              <a:t>Prisma App</a:t>
            </a:r>
          </a:p>
          <a:p>
            <a:pPr>
              <a:defRPr sz="1400"/>
            </a:pPr>
            <a:r>
              <a:t>AI Painter</a:t>
            </a:r>
          </a:p>
          <a:p>
            <a:pPr>
              <a:defRPr sz="1400"/>
            </a:pPr>
            <a:r>
              <a:t>Google's AutoML</a:t>
            </a:r>
          </a:p>
          <a:p>
            <a:pPr>
              <a:defRPr sz="1400"/>
            </a:pPr>
            <a:r>
              <a:t>Adobe's Fresco</a:t>
            </a:r>
          </a:p>
        </p:txBody>
      </p:sp>
      <p:pic>
        <p:nvPicPr>
          <p:cNvPr id="4" name="Picture 3" descr="Real-World Examples_ufy7_R9Zoyk.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a:t>
            </a:r>
          </a:p>
        </p:txBody>
      </p:sp>
      <p:sp>
        <p:nvSpPr>
          <p:cNvPr id="3" name="Content Placeholder 2"/>
          <p:cNvSpPr>
            <a:spLocks noGrp="1"/>
          </p:cNvSpPr>
          <p:nvPr>
            <p:ph idx="1"/>
          </p:nvPr>
        </p:nvSpPr>
        <p:spPr/>
        <p:txBody>
          <a:bodyPr wrap="square">
            <a:normAutofit/>
          </a:bodyPr>
          <a:lstStyle/>
          <a:p>
            <a:pPr/>
            <a:r>
              <a:t>Lack of Control and Understanding</a:t>
            </a:r>
          </a:p>
          <a:p>
            <a:pPr/>
            <a:r>
              <a:t>Mode Collapse and Overfitting</a:t>
            </a:r>
          </a:p>
          <a:p>
            <a:pPr/>
            <a:r>
              <a:t>Data Quality and Diversity</a:t>
            </a:r>
          </a:p>
          <a:p>
            <a:pPr/>
            <a:r>
              <a:t>Interpretability and Explainability</a:t>
            </a:r>
          </a:p>
          <a:p>
            <a:pPr/>
            <a:r>
              <a:t>Ethics and Bias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Generative AI</a:t>
            </a:r>
          </a:p>
        </p:txBody>
      </p:sp>
      <p:sp>
        <p:nvSpPr>
          <p:cNvPr id="3" name="Content Placeholder 2"/>
          <p:cNvSpPr>
            <a:spLocks noGrp="1"/>
          </p:cNvSpPr>
          <p:nvPr>
            <p:ph idx="1"/>
          </p:nvPr>
        </p:nvSpPr>
        <p:spPr/>
        <p:txBody>
          <a:bodyPr wrap="square">
            <a:normAutofit/>
          </a:bodyPr>
          <a:lstStyle/>
          <a:p>
            <a:pPr/>
            <a:r>
              <a:t>Advances in Compute Power and Data</a:t>
            </a:r>
          </a:p>
          <a:p>
            <a:pPr/>
            <a:r>
              <a:t>Improved Explainability and Transparency</a:t>
            </a:r>
          </a:p>
          <a:p>
            <a:pPr/>
            <a:r>
              <a:t>Integration with Other AI Technologies</a:t>
            </a:r>
          </a:p>
          <a:p>
            <a:pPr/>
            <a:r>
              <a:t>Increased Adoption in Industries</a:t>
            </a:r>
          </a:p>
          <a:p>
            <a:pPr/>
            <a:r>
              <a:t>New Applications and Use Cases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Impact on Society</a:t>
            </a:r>
          </a:p>
        </p:txBody>
      </p:sp>
      <p:pic>
        <p:nvPicPr>
          <p:cNvPr id="3" name="Picture 2" descr="Impact on Society_X53e51WfjlE.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Job Creation and Disruption</a:t>
            </a:r>
          </a:p>
          <a:p>
            <a:pPr>
              <a:defRPr sz="1400"/>
            </a:pPr>
            <a:r>
              <a:t>New Forms of Creative Expression</a:t>
            </a:r>
          </a:p>
          <a:p>
            <a:pPr>
              <a:defRPr sz="1400"/>
            </a:pPr>
            <a:r>
              <a:t>Enhanced User Experience</a:t>
            </a:r>
          </a:p>
          <a:p>
            <a:pPr>
              <a:defRPr sz="1400"/>
            </a:pPr>
            <a:r>
              <a:t>Increased Efficiency and Productivity</a:t>
            </a:r>
          </a:p>
          <a:p>
            <a:pPr>
              <a:defRPr sz="1400"/>
            </a:pPr>
            <a:r>
              <a:t>Ethical Concerns and Debate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1</cp:revision>
  <dcterms:created xsi:type="dcterms:W3CDTF">2025-09-09T08:15:52Z</dcterms:created>
  <dcterms:modified xsi:type="dcterms:W3CDTF">2025-09-09T08:16:32Z</dcterms:modified>
</cp:coreProperties>
</file>