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a subset of artificial intelligence (AI) that focuses on creating new, original content such as images, music, videos, or text based on patterns and structures learned from existing data. This technology has numerous applications in various industries, including entertainment, education, and marketing. As generative AI continues to evolve, it raises interesting questions about creativity, authorship, and the future of human work.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What is Generative AI?</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Generative AI uses machine learning algorithms to generate new content that is unique and often indistinguishable from human-created work.</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These algorithms can learn from large datasets and identify patterns, allowing them to create new content that is coherent and contextually relevant.</a:t>
            </a:r>
          </a:p>
          <a:p>
            <a:pPr>
              <a:defRPr sz="1400"/>
            </a:pPr>
            <a:r>
              <a:t>Generative AI can be applied to various tasks, including text generation, image synthesis, and music composition.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of Generative AI</a:t>
            </a:r>
          </a:p>
        </p:txBody>
      </p:sp>
      <p:pic>
        <p:nvPicPr>
          <p:cNvPr id="3" name="Picture 2" descr="Applications of Generative AI_aVAHRUP7keU.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Generative AI has numerous applications in the entertainment industry, including the creation of realistic special effects, character animation, and video game assets.</a:t>
            </a:r>
          </a:p>
          <a:p>
            <a:pPr>
              <a:defRPr sz="1400"/>
            </a:pPr>
            <a:r>
              <a:t>In the education sector, generative AI can be used to create personalized learning materials, such as adaptive assessments and interactive simulations.</a:t>
            </a:r>
          </a:p>
          <a:p>
            <a:pPr>
              <a:defRPr sz="1400"/>
            </a:pPr>
            <a:r>
              <a:t>Generative AI also has significant potential in the marketing industry, enabling the creation of customized content, such as product descriptions and social media posts.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and Challenges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primary benefit of generative AI is its ability to automate time-consuming tasks, freeing up human creators to focus on high-level tasks and complex decision-making.</a:t>
            </a:r>
          </a:p>
          <a:p>
            <a:pPr>
              <a:defRPr sz="1400"/>
            </a:pPr>
            <a:r>
              <a:t>However, generative AI also raises challenges related to ownership, authorship, and accountability, particularly in cases where AI-generated content is indistinguishable from human-created work.</a:t>
            </a:r>
          </a:p>
          <a:p>
            <a:pPr>
              <a:defRPr sz="1400"/>
            </a:pPr>
            <a:r>
              <a:t>Additionally, generative AI requires large amounts of data to learn and improve, which can be a significant challenge, especially in domains where high-quality data is scarce.</a:t>
            </a:r>
          </a:p>
        </p:txBody>
      </p:sp>
      <p:pic>
        <p:nvPicPr>
          <p:cNvPr id="4" name="Picture 3" descr="Benefits and Challenges_TafT8acbzHw.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Directions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Researchers are actively exploring new applications of generative AI, including the creation of realistic virtual humans and the generation of novel scientific discoveries.</a:t>
            </a:r>
          </a:p>
          <a:p>
            <a:pPr>
              <a:defRPr sz="1400"/>
            </a:pPr>
            <a:r>
              <a:t>The development of more advanced generative models, such as those capable of learning from multiple sources and adapting to new contexts, is also underway.</a:t>
            </a:r>
          </a:p>
          <a:p>
            <a:pPr>
              <a:defRPr sz="1400"/>
            </a:pPr>
            <a:r>
              <a:t>As generative AI continues to evolve, it is essential to address the social and ethical implications of this technology, ensuring that it benefits society as a whole.</a:t>
            </a:r>
          </a:p>
        </p:txBody>
      </p:sp>
      <p:pic>
        <p:nvPicPr>
          <p:cNvPr id="4" name="Picture 3" descr="Future Directions_YvvFRJgWSh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Generative AI has the potential to revolutionize various industries and aspects of our lives, but it also raises important questions about creativity, authorship, and accountability.</a:t>
            </a:r>
          </a:p>
          <a:p>
            <a:pPr algn="ctr">
              <a:defRPr sz="2000"/>
            </a:pPr>
            <a:r>
              <a:t>As we move forward with generative AI, it is crucial to prioritize responsible development and deployment, ensuring that this technology benefits society and enhances human capabilities.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