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3063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73129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40471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564627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7483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107930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608372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76585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22422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94100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454637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29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179229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51528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0073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79383418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9/9/2025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36678537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What is a Digital Twin?</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Digital twins are virtual replicas of physical objects, systems, or processes that simulate real-world behavior to enhance decision-making, reduce costs, and improve efficiency. This presentation will explore the concept behind digital twins and how they work in various industries. By the end of this presentation, you will understand the benefits and applications of digital twins. Key industries such as manufacturing, infrastructure, and healthcare are increasingly adopting digital twins to gain a competitive edge.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a Digital Twin?</a:t>
            </a:r>
          </a:p>
        </p:txBody>
      </p:sp>
      <p:sp>
        <p:nvSpPr>
          <p:cNvPr id="3" name="Content Placeholder 2"/>
          <p:cNvSpPr>
            <a:spLocks noGrp="1"/>
          </p:cNvSpPr>
          <p:nvPr>
            <p:ph idx="1"/>
          </p:nvPr>
        </p:nvSpPr>
        <p:spPr/>
        <p:txBody>
          <a:bodyPr wrap="square">
            <a:normAutofit/>
          </a:bodyPr>
          <a:lstStyle/>
          <a:p>
            <a:pPr/>
            <a:r>
              <a:t>A digital twin is a digital replica of a physical object, system, or process that combines real-time data from sensors, simulations, and machine learning algorithms to create a virtual representation.</a:t>
            </a:r>
          </a:p>
          <a:p>
            <a:pPr/>
            <a:r>
              <a:t>Digital twins can be used to model various aspects of a physical system, including its operational behavior, performance, and interactions with its environment.</a:t>
            </a:r>
          </a:p>
          <a:p>
            <a:pPr/>
            <a:r>
              <a:t>They can also be used to simulate different scenarios, predict outcomes, and optimize performance in real-time.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How Digital Twins Work</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Digital twins operate by collecting data from sensors and other sources, which is then used to update the virtual model in real-time.</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pPr>
            <a:r>
              <a:t>Advanced algorithms and machine learning techniques are used to analyze the data and make predictions about future behavior and performance.</a:t>
            </a:r>
          </a:p>
          <a:p>
            <a:pPr>
              <a:defRPr sz="1400"/>
            </a:pPr>
            <a:r>
              <a:t>The digital twin can then be used to simulate different scenarios, test hypotheses, and optimize performance in a virtual environment.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Benefits and Applications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Digital twins can be used to improve operational efficiency, reduce downtime, and increase productivity in various industries.</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pPr>
            <a:r>
              <a:t>They can also be used to enhance decision-making, reduce costs, and improve safety in complex systems and processes.</a:t>
            </a:r>
          </a:p>
          <a:p>
            <a:pPr>
              <a:defRPr sz="1400"/>
            </a:pPr>
            <a:r>
              <a:t>Digital twins are being used in various industries, including manufacturing, infrastructure, healthcare, and energy, to gain a competitive edge and improve performance.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Implementation and Integration</a:t>
            </a:r>
          </a:p>
        </p:txBody>
      </p:sp>
      <p:pic>
        <p:nvPicPr>
          <p:cNvPr id="3" name="Picture 2" descr="Implementation and Integration_J4rphsSQRHc.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pPr>
            <a:r>
              <a:t>Digital twins can be integrated with existing systems and processes to enhance decision-making and improve performance.</a:t>
            </a:r>
          </a:p>
          <a:p>
            <a:pPr>
              <a:defRPr sz="1400"/>
            </a:pPr>
            <a:r>
              <a:t>Advanced data analytics and machine learning techniques are used to analyze data and make predictions about future behavior and performance.</a:t>
            </a:r>
          </a:p>
          <a:p>
            <a:pPr>
              <a:defRPr sz="1400"/>
            </a:pPr>
            <a:r>
              <a:t>Collaboration and communication between stakeholders are crucial for successful implementation and integration of digital twins.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Challenges and Limitations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The development and maintenance of digital twins can be complex and resource-intensive.</a:t>
            </a:r>
          </a:p>
          <a:p>
            <a:pPr>
              <a:defRPr sz="1400"/>
            </a:pPr>
            <a:r>
              <a:t>Data quality and availability can be a challenge, especially in complex systems and processes.</a:t>
            </a:r>
          </a:p>
          <a:p>
            <a:pPr>
              <a:defRPr sz="1400"/>
            </a:pPr>
            <a:r>
              <a:t>Cybersecurity risks and intellectual property protection are also important considerations when implementing digital twins.</a:t>
            </a:r>
          </a:p>
        </p:txBody>
      </p:sp>
      <p:pic>
        <p:nvPicPr>
          <p:cNvPr id="4" name="Picture 3" descr="Challenges and Limitations_0Q7yLkGSHpA.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pPr>
            <a:r>
              <a:t>Digital twins offer a powerful tool for improving decision-making, reducing costs, and improving efficiency in various industries.</a:t>
            </a:r>
          </a:p>
          <a:p>
            <a:pPr algn="ctr">
              <a:defRPr sz="2000"/>
            </a:pPr>
            <a:r>
              <a:t>By understanding the concept and benefits of digital twins, organizations can make informed decisions about their adoption and implementation.</a:t>
            </a:r>
          </a:p>
          <a:p>
            <a:pPr algn="ctr">
              <a:defRPr sz="2000"/>
            </a:pPr>
            <a:r>
              <a:t>With continued advancements in technology and data analytics, the potential applications and benefits of digital twins are expected to grow significantly.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92000" cy="6858000"/>
          </a:xfrm>
          <a:prstGeom prst="rect">
            <a:avLst/>
          </a:prstGeom>
          <a:solidFill>
            <a:srgbClr val="19197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286000"/>
            <a:ext cx="7315200" cy="1828800"/>
          </a:xfrm>
          <a:prstGeom prst="rect">
            <a:avLst/>
          </a:prstGeom>
          <a:noFill/>
        </p:spPr>
        <p:txBody>
          <a:bodyPr wrap="none">
            <a:spAutoFit/>
          </a:bodyPr>
          <a:lstStyle/>
          <a:p>
            <a:pPr algn="ctr">
              <a:defRPr sz="4800" b="1">
                <a:solidFill>
                  <a:srgbClr val="FFFFFF"/>
                </a:solidFill>
              </a:defRPr>
            </a:pPr>
            <a:r>
              <a:t>Thank You!</a:t>
            </a:r>
          </a:p>
        </p:txBody>
      </p:sp>
      <p:sp>
        <p:nvSpPr>
          <p:cNvPr id="4" name="TextBox 3"/>
          <p:cNvSpPr txBox="1"/>
          <p:nvPr/>
        </p:nvSpPr>
        <p:spPr>
          <a:xfrm>
            <a:off x="914400" y="4572000"/>
            <a:ext cx="7315200" cy="914400"/>
          </a:xfrm>
          <a:prstGeom prst="rect">
            <a:avLst/>
          </a:prstGeom>
          <a:noFill/>
        </p:spPr>
        <p:txBody>
          <a:bodyPr wrap="none">
            <a:spAutoFit/>
          </a:bodyPr>
          <a:lstStyle/>
          <a:p>
            <a:pPr algn="ctr">
              <a:defRPr sz="2400">
                <a:solidFill>
                  <a:srgbClr val="C8C8C8"/>
                </a:solidFill>
              </a:defRPr>
            </a:pPr>
            <a:r>
              <a:t>Questions &amp; Discussion</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2</cp:revision>
  <dcterms:created xsi:type="dcterms:W3CDTF">2025-09-09T08:15:52Z</dcterms:created>
  <dcterms:modified xsi:type="dcterms:W3CDTF">2025-09-09T08:16:54Z</dcterms:modified>
</cp:coreProperties>
</file>