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306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3129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047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6462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4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0793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083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7658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42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94100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45463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2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792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152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0073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38341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36678537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Pyramid Significance</a:t>
            </a:r>
          </a:p>
        </p:txBody>
      </p:sp>
      <p:sp>
        <p:nvSpPr>
          <p:cNvPr id="3" name="Content Placeholder 2"/>
          <p:cNvSpPr>
            <a:spLocks noGrp="1"/>
          </p:cNvSpPr>
          <p:nvPr>
            <p:ph idx="1"/>
          </p:nvPr>
        </p:nvSpPr>
        <p:spPr/>
        <p:txBody>
          <a:bodyPr wrap="square">
            <a:normAutofit/>
          </a:bodyPr>
          <a:lstStyle/>
          <a:p>
            <a:pPr/>
            <a:r>
              <a:t>Tomb for the pharaoh</a:t>
            </a:r>
          </a:p>
          <a:p>
            <a:pPr/>
            <a:r>
              <a:t>Symbol of power and wealth</a:t>
            </a:r>
          </a:p>
          <a:p>
            <a:pPr/>
            <a:r>
              <a:t>Key to the afterlife</a:t>
            </a:r>
          </a:p>
          <a:p>
            <a:pPr/>
            <a:r>
              <a:t>Ancient Egyptian spirituality</a:t>
            </a:r>
          </a:p>
          <a:p>
            <a:pPr/>
            <a:r>
              <a:t>Pyramid's cultural impact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Preservation and Tourism</a:t>
            </a:r>
          </a:p>
        </p:txBody>
      </p:sp>
      <p:sp>
        <p:nvSpPr>
          <p:cNvPr id="3" name="Content Placeholder 2"/>
          <p:cNvSpPr>
            <a:spLocks noGrp="1"/>
          </p:cNvSpPr>
          <p:nvPr>
            <p:ph idx="1"/>
          </p:nvPr>
        </p:nvSpPr>
        <p:spPr/>
        <p:txBody>
          <a:bodyPr wrap="square">
            <a:normAutofit/>
          </a:bodyPr>
          <a:lstStyle/>
          <a:p>
            <a:pPr/>
            <a:r>
              <a:t>UNESCO World Heritage Site</a:t>
            </a:r>
          </a:p>
          <a:p>
            <a:pPr/>
            <a:r>
              <a:t>Thousands of visitors annually</a:t>
            </a:r>
          </a:p>
          <a:p>
            <a:pPr/>
            <a:r>
              <a:t>Restoration and conservation efforts</a:t>
            </a:r>
          </a:p>
          <a:p>
            <a:pPr/>
            <a:r>
              <a:t>Economic benefits and challenges</a:t>
            </a:r>
          </a:p>
          <a:p>
            <a:pPr/>
            <a:r>
              <a:t>Cultural exchange and education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Legacy of the Pyramids</a:t>
            </a:r>
          </a:p>
        </p:txBody>
      </p:sp>
      <p:sp>
        <p:nvSpPr>
          <p:cNvPr id="3" name="Content Placeholder 2"/>
          <p:cNvSpPr>
            <a:spLocks noGrp="1"/>
          </p:cNvSpPr>
          <p:nvPr>
            <p:ph idx="1"/>
          </p:nvPr>
        </p:nvSpPr>
        <p:spPr/>
        <p:txBody>
          <a:bodyPr wrap="square">
            <a:normAutofit/>
          </a:bodyPr>
          <a:lstStyle/>
          <a:p>
            <a:pPr/>
            <a:r>
              <a:t>Enduring architectural wonder</a:t>
            </a:r>
          </a:p>
          <a:p>
            <a:pPr/>
            <a:r>
              <a:t>Cultural and historical significance</a:t>
            </a:r>
          </a:p>
          <a:p>
            <a:pPr/>
            <a:r>
              <a:t>Inspiration for modern architecture</a:t>
            </a:r>
          </a:p>
          <a:p>
            <a:pPr/>
            <a:r>
              <a:t>Fascination with ancient Egypt</a:t>
            </a:r>
          </a:p>
          <a:p>
            <a:pPr/>
            <a:r>
              <a:t>Global appreciation and respect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Egyptian Pyramids</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ancient Egyptian pyramids are one of the most fascinating and awe-inspiring architectural wonders of the world, built as tombs for pharaohs and their nobles. Constructed over 4,500 years ago, these massive structures have stood the test of time, captivating the imagination of people around the globe. This presentation will delve into the history, significance, and majesty of the Egyptian pyramids.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Ancient Egyptian Civilization</a:t>
            </a:r>
          </a:p>
        </p:txBody>
      </p:sp>
      <p:sp>
        <p:nvSpPr>
          <p:cNvPr id="3" name="Content Placeholder 2"/>
          <p:cNvSpPr>
            <a:spLocks noGrp="1"/>
          </p:cNvSpPr>
          <p:nvPr>
            <p:ph idx="1"/>
          </p:nvPr>
        </p:nvSpPr>
        <p:spPr/>
        <p:txBody>
          <a:bodyPr wrap="square">
            <a:normAutofit/>
          </a:bodyPr>
          <a:lstStyle/>
          <a:p>
            <a:pPr/>
            <a:r>
              <a:t>Mummification practices</a:t>
            </a:r>
          </a:p>
          <a:p>
            <a:pPr/>
            <a:r>
              <a:t>Pharaonic dynasties</a:t>
            </a:r>
          </a:p>
          <a:p>
            <a:pPr/>
            <a:r>
              <a:t>Nile River significance</a:t>
            </a:r>
          </a:p>
          <a:p>
            <a:pPr/>
            <a:r>
              <a:t>Pyramid building techniques</a:t>
            </a:r>
          </a:p>
          <a:p>
            <a:pPr/>
            <a:r>
              <a:t>Ancient Egyptian mythology</a:t>
            </a:r>
          </a:p>
        </p:txBody>
      </p:sp>
      <p:pic>
        <p:nvPicPr>
          <p:cNvPr id="4" name="Picture 3" descr="The Great Sphinx_-lu6ThTe2g4.jpg"/>
          <p:cNvPicPr>
            <a:picLocks noChangeAspect="1"/>
          </p:cNvPicPr>
          <p:nvPr/>
        </p:nvPicPr>
        <p:blipFill>
          <a:blip r:embed="rId2"/>
          <a:stretch>
            <a:fillRect/>
          </a:stretch>
        </p:blipFill>
        <p:spPr>
          <a:xfrm>
            <a:off x="5943600" y="2743200"/>
            <a:ext cx="27432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Pyramid of Giza</a:t>
            </a:r>
          </a:p>
        </p:txBody>
      </p:sp>
      <p:sp>
        <p:nvSpPr>
          <p:cNvPr id="3" name="Content Placeholder 2"/>
          <p:cNvSpPr>
            <a:spLocks noGrp="1"/>
          </p:cNvSpPr>
          <p:nvPr>
            <p:ph idx="1"/>
          </p:nvPr>
        </p:nvSpPr>
        <p:spPr/>
        <p:txBody>
          <a:bodyPr wrap="square">
            <a:normAutofit/>
          </a:bodyPr>
          <a:lstStyle/>
          <a:p>
            <a:pPr/>
            <a:r>
              <a:t>Largest of the three pyramids</a:t>
            </a:r>
          </a:p>
          <a:p>
            <a:pPr/>
            <a:r>
              <a:t>Built for Pharaoh Khufu</a:t>
            </a:r>
          </a:p>
          <a:p>
            <a:pPr/>
            <a:r>
              <a:t>Original height: 481 feet</a:t>
            </a:r>
          </a:p>
          <a:p>
            <a:pPr/>
            <a:r>
              <a:t>Base perimeter: 3,025 feet</a:t>
            </a:r>
          </a:p>
          <a:p>
            <a:pPr/>
            <a:r>
              <a:t>Estimated construction time: 20 years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Great Sphinx</a:t>
            </a:r>
          </a:p>
        </p:txBody>
      </p:sp>
      <p:sp>
        <p:nvSpPr>
          <p:cNvPr id="3" name="Content Placeholder 2"/>
          <p:cNvSpPr>
            <a:spLocks noGrp="1"/>
          </p:cNvSpPr>
          <p:nvPr>
            <p:ph idx="1"/>
          </p:nvPr>
        </p:nvSpPr>
        <p:spPr/>
        <p:txBody>
          <a:bodyPr wrap="square">
            <a:normAutofit/>
          </a:bodyPr>
          <a:lstStyle/>
          <a:p>
            <a:pPr/>
            <a:r>
              <a:t>Lion's body with human head</a:t>
            </a:r>
          </a:p>
          <a:p>
            <a:pPr/>
            <a:r>
              <a:t>Built during the Old Kingdom</a:t>
            </a:r>
          </a:p>
          <a:p>
            <a:pPr/>
            <a:r>
              <a:t>Estimated age: 4,500 years</a:t>
            </a:r>
          </a:p>
          <a:p>
            <a:pPr/>
            <a:r>
              <a:t>Purpose: guardian of the pyramids</a:t>
            </a:r>
          </a:p>
          <a:p>
            <a:pPr/>
            <a:r>
              <a:t>Location: Giza plateau</a:t>
            </a:r>
          </a:p>
        </p:txBody>
      </p:sp>
      <p:pic>
        <p:nvPicPr>
          <p:cNvPr id="4" name="Picture 3" descr="Pyramid Architecture_HcgK4WoBwzg.jpg"/>
          <p:cNvPicPr>
            <a:picLocks noChangeAspect="1"/>
          </p:cNvPicPr>
          <p:nvPr/>
        </p:nvPicPr>
        <p:blipFill>
          <a:blip r:embed="rId2"/>
          <a:stretch>
            <a:fillRect/>
          </a:stretch>
        </p:blipFill>
        <p:spPr>
          <a:xfrm>
            <a:off x="5943600" y="2743200"/>
            <a:ext cx="2743200" cy="2743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Pyramid Construction</a:t>
            </a:r>
          </a:p>
        </p:txBody>
      </p:sp>
      <p:sp>
        <p:nvSpPr>
          <p:cNvPr id="3" name="Content Placeholder 2"/>
          <p:cNvSpPr>
            <a:spLocks noGrp="1"/>
          </p:cNvSpPr>
          <p:nvPr>
            <p:ph idx="1"/>
          </p:nvPr>
        </p:nvSpPr>
        <p:spPr/>
        <p:txBody>
          <a:bodyPr wrap="square">
            <a:normAutofit/>
          </a:bodyPr>
          <a:lstStyle/>
          <a:p>
            <a:pPr/>
            <a:r>
              <a:t>Limestone and granite blocks</a:t>
            </a:r>
          </a:p>
          <a:p>
            <a:pPr/>
            <a:r>
              <a:t>Advanced engineering techniques</a:t>
            </a:r>
          </a:p>
          <a:p>
            <a:pPr/>
            <a:r>
              <a:t>Thousands of skilled laborers</a:t>
            </a:r>
          </a:p>
          <a:p>
            <a:pPr/>
            <a:r>
              <a:t>Pyramid's precise alignment</a:t>
            </a:r>
          </a:p>
          <a:p>
            <a:pPr/>
            <a:r>
              <a:t>Construction materials and tools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Pyramid Architecture</a:t>
            </a:r>
          </a:p>
        </p:txBody>
      </p:sp>
      <p:sp>
        <p:nvSpPr>
          <p:cNvPr id="3" name="Content Placeholder 2"/>
          <p:cNvSpPr>
            <a:spLocks noGrp="1"/>
          </p:cNvSpPr>
          <p:nvPr>
            <p:ph idx="1"/>
          </p:nvPr>
        </p:nvSpPr>
        <p:spPr/>
        <p:txBody>
          <a:bodyPr wrap="square">
            <a:normAutofit/>
          </a:bodyPr>
          <a:lstStyle/>
          <a:p>
            <a:pPr/>
            <a:r>
              <a:t>Triangular base shape</a:t>
            </a:r>
          </a:p>
          <a:p>
            <a:pPr/>
            <a:r>
              <a:t>Pyramid's internal chamber</a:t>
            </a:r>
          </a:p>
          <a:p>
            <a:pPr/>
            <a:r>
              <a:t>Grand entrance and passageway</a:t>
            </a:r>
          </a:p>
          <a:p>
            <a:pPr/>
            <a:r>
              <a:t>Hieroglyphic inscriptions</a:t>
            </a:r>
          </a:p>
          <a:p>
            <a:pPr/>
            <a:r>
              <a:t>Symbolism and spiritual significance</a:t>
            </a:r>
          </a:p>
        </p:txBody>
      </p:sp>
      <p:pic>
        <p:nvPicPr>
          <p:cNvPr id="4" name="Picture 3" descr="Pyramid Architecture_HcgK4WoBwzg.jpg"/>
          <p:cNvPicPr>
            <a:picLocks noChangeAspect="1"/>
          </p:cNvPicPr>
          <p:nvPr/>
        </p:nvPicPr>
        <p:blipFill>
          <a:blip r:embed="rId2"/>
          <a:stretch>
            <a:fillRect/>
          </a:stretch>
        </p:blipFill>
        <p:spPr>
          <a:xfrm>
            <a:off x="5943600" y="2743200"/>
            <a:ext cx="2743200" cy="2743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Pharaohs of the Pyramids</a:t>
            </a:r>
          </a:p>
        </p:txBody>
      </p:sp>
      <p:sp>
        <p:nvSpPr>
          <p:cNvPr id="3" name="Content Placeholder 2"/>
          <p:cNvSpPr>
            <a:spLocks noGrp="1"/>
          </p:cNvSpPr>
          <p:nvPr>
            <p:ph idx="1"/>
          </p:nvPr>
        </p:nvSpPr>
        <p:spPr/>
        <p:txBody>
          <a:bodyPr wrap="square">
            <a:normAutofit/>
          </a:bodyPr>
          <a:lstStyle/>
          <a:p>
            <a:pPr/>
            <a:r>
              <a:t>Khufu, builder of the Great Pyramid</a:t>
            </a:r>
          </a:p>
          <a:p>
            <a:pPr/>
            <a:r>
              <a:t>Sneferu, builder of the Bent Pyramid</a:t>
            </a:r>
          </a:p>
          <a:p>
            <a:pPr/>
            <a:r>
              <a:t>Khafre, builder of the second pyramid</a:t>
            </a:r>
          </a:p>
          <a:p>
            <a:pPr/>
            <a:r>
              <a:t>Menkaure, builder of the third pyramid</a:t>
            </a:r>
          </a:p>
          <a:p>
            <a:pPr/>
            <a:r>
              <a:t>Pharaohs' role in pyramid construction</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2</cp:revision>
  <dcterms:created xsi:type="dcterms:W3CDTF">2025-09-09T08:15:52Z</dcterms:created>
  <dcterms:modified xsi:type="dcterms:W3CDTF">2025-09-09T08:16:54Z</dcterms:modified>
</cp:coreProperties>
</file>