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Monkeys in Africa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with AI Presentation Generator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Tourism and Economy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Ecotourism</a:t>
            </a:r>
          </a:p>
          <a:p>
            <a:pPr/>
            <a:r>
              <a:t>Monkey trekking</a:t>
            </a:r>
          </a:p>
          <a:p>
            <a:pPr/>
            <a:r>
              <a:t>Safari tourism</a:t>
            </a:r>
          </a:p>
          <a:p>
            <a:pPr/>
            <a:r>
              <a:t>Job creation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Climate change</a:t>
            </a:r>
          </a:p>
          <a:p>
            <a:pPr/>
            <a:r>
              <a:t>Human population growth</a:t>
            </a:r>
          </a:p>
          <a:p>
            <a:pPr/>
            <a:r>
              <a:t>Infrastructure development</a:t>
            </a:r>
          </a:p>
          <a:p>
            <a:pPr/>
            <a:r>
              <a:t>Adaptive conservation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Monkeys in Africa are an integral part of the continent's ecosystem</a:t>
            </a:r>
          </a:p>
          <a:p>
            <a:pPr/>
            <a:r>
              <a:t>Their conservation is essential for maintaining biodiversity</a:t>
            </a:r>
          </a:p>
          <a:p>
            <a:pPr/>
            <a:r>
              <a:t>Collaborative efforts are necessary to protect these species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The rich biodiversity of Africa is home to a wide variety of monkey species</a:t>
            </a:r>
          </a:p>
          <a:p>
            <a:pPr/>
            <a:r>
              <a:t>These primates play a vital role in the continent's ecosystem</a:t>
            </a:r>
          </a:p>
          <a:p>
            <a:pPr/>
            <a:r>
              <a:t>This presentation aims to provide an overview of monkeys in Africa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African Monkey Species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Mandrills</a:t>
            </a:r>
          </a:p>
          <a:p>
            <a:pPr/>
            <a:r>
              <a:t>Gorillas</a:t>
            </a:r>
          </a:p>
          <a:p>
            <a:pPr/>
            <a:r>
              <a:t>Chimpanzees</a:t>
            </a:r>
          </a:p>
          <a:p>
            <a:pPr/>
            <a:r>
              <a:t>Baboons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Habitat and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Tropical rainforests</a:t>
            </a:r>
          </a:p>
          <a:p>
            <a:pPr/>
            <a:r>
              <a:t>Savannas</a:t>
            </a:r>
          </a:p>
          <a:p>
            <a:pPr/>
            <a:r>
              <a:t>Mountains</a:t>
            </a:r>
          </a:p>
          <a:p>
            <a:pPr/>
            <a:r>
              <a:t>Deserts</a:t>
            </a:r>
          </a:p>
        </p:txBody>
      </p:sp>
      <p:pic>
        <p:nvPicPr>
          <p:cNvPr id="4" name="Picture 3" descr="Behavior and Diet_QOipG14Z9m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7432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Behavior and Diet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Omnivorous</a:t>
            </a:r>
          </a:p>
          <a:p>
            <a:pPr/>
            <a:r>
              <a:t>Herbivorous</a:t>
            </a:r>
          </a:p>
          <a:p>
            <a:pPr/>
            <a:r>
              <a:t>Social animals</a:t>
            </a:r>
          </a:p>
          <a:p>
            <a:pPr/>
            <a:r>
              <a:t>Intelligent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Threats and Conservation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Habitat loss</a:t>
            </a:r>
          </a:p>
          <a:p>
            <a:pPr/>
            <a:r>
              <a:t>Poaching</a:t>
            </a:r>
          </a:p>
          <a:p>
            <a:pPr/>
            <a:r>
              <a:t>Disease</a:t>
            </a:r>
          </a:p>
          <a:p>
            <a:pPr/>
            <a:r>
              <a:t>Human-wildlife conflict</a:t>
            </a:r>
          </a:p>
        </p:txBody>
      </p:sp>
      <p:pic>
        <p:nvPicPr>
          <p:cNvPr id="4" name="Picture 3" descr="Conservation Efforts_oPefUwqhl3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7432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Conservation Efforts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National parks and reserves</a:t>
            </a:r>
          </a:p>
          <a:p>
            <a:pPr/>
            <a:r>
              <a:t>Research centers</a:t>
            </a:r>
          </a:p>
          <a:p>
            <a:pPr/>
            <a:r>
              <a:t>Community-based conservation</a:t>
            </a:r>
          </a:p>
          <a:p>
            <a:pPr/>
            <a:r>
              <a:t>International cooperation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on Local Communities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Economic benefits</a:t>
            </a:r>
          </a:p>
          <a:p>
            <a:pPr/>
            <a:r>
              <a:t>Cultural significance</a:t>
            </a:r>
          </a:p>
          <a:p>
            <a:pPr/>
            <a:r>
              <a:t>Ecological importance</a:t>
            </a:r>
          </a:p>
          <a:p>
            <a:pPr/>
            <a:r>
              <a:t>Conflict mitigation</a:t>
            </a:r>
          </a:p>
        </p:txBody>
      </p:sp>
      <p:pic>
        <p:nvPicPr>
          <p:cNvPr id="4" name="Picture 3" descr="Research and Science_owXYIjL9vH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7432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and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Studying primate behavior</a:t>
            </a:r>
          </a:p>
          <a:p>
            <a:pPr/>
            <a:r>
              <a:t>Genetics and evolution</a:t>
            </a:r>
          </a:p>
          <a:p>
            <a:pPr/>
            <a:r>
              <a:t>Disease ecology</a:t>
            </a:r>
          </a:p>
          <a:p>
            <a:pPr/>
            <a:r>
              <a:t>Conservation biology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