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3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92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to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Habitat loss and fragmentation</a:t>
            </a:r>
          </a:p>
          <a:p>
            <a:pPr/>
            <a:r>
              <a:t>Poaching and human-wildlife conflict</a:t>
            </a:r>
          </a:p>
          <a:p>
            <a:pPr/>
            <a:r>
              <a:t>Climate change impact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and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Sustainable land-use practices</a:t>
            </a:r>
          </a:p>
          <a:p>
            <a:pPr/>
            <a:r>
              <a:t>Community-based conservation</a:t>
            </a:r>
          </a:p>
          <a:p>
            <a:pPr/>
            <a:r>
              <a:t>Ecotourism and education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Preserving Africa's biodiversity</a:t>
            </a:r>
          </a:p>
          <a:p>
            <a:pPr/>
            <a:r>
              <a:t>Protecting ecosystems and species</a:t>
            </a:r>
          </a:p>
          <a:p>
            <a:pPr/>
            <a:r>
              <a:t>Collaboration for conservation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animals in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Rich biodiversity of wildlife habitats</a:t>
            </a:r>
          </a:p>
          <a:p>
            <a:pPr/>
            <a:r>
              <a:t>Home to iconic species and ecosystems</a:t>
            </a:r>
          </a:p>
          <a:p>
            <a:pPr/>
            <a:r>
              <a:t>Threats to conservation and ecosystems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African Wildlife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Lions and leopards</a:t>
            </a:r>
          </a:p>
          <a:p>
            <a:pPr/>
            <a:r>
              <a:t>Cheetahs and hyenas</a:t>
            </a:r>
          </a:p>
          <a:p>
            <a:pPr/>
            <a:r>
              <a:t>African elephants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Savannas and Grasslands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Serengeti National Park</a:t>
            </a:r>
          </a:p>
          <a:p>
            <a:pPr/>
            <a:r>
              <a:t>Maasai Mara National Reserve</a:t>
            </a:r>
          </a:p>
          <a:p>
            <a:pPr/>
            <a:r>
              <a:t>Okavango Delta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Mountainous Habitats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Mountains of the Moon</a:t>
            </a:r>
          </a:p>
          <a:p>
            <a:pPr/>
            <a:r>
              <a:t>Ethiopian Highlands</a:t>
            </a:r>
          </a:p>
          <a:p>
            <a:pPr/>
            <a:r>
              <a:t>Drakensberg Mountains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Desert Adaptations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Camels and fennec foxes</a:t>
            </a:r>
          </a:p>
          <a:p>
            <a:pPr/>
            <a:r>
              <a:t>Horned vipers and scorpions</a:t>
            </a:r>
          </a:p>
          <a:p>
            <a:pPr/>
            <a:r>
              <a:t>Adaptation to arid environments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Riverine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Nile River delta</a:t>
            </a:r>
          </a:p>
          <a:p>
            <a:pPr/>
            <a:r>
              <a:t>Okavango River delta</a:t>
            </a:r>
          </a:p>
          <a:p>
            <a:pPr/>
            <a:r>
              <a:t>Congo River basin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African Wildlife Foundation</a:t>
            </a:r>
          </a:p>
          <a:p>
            <a:pPr/>
            <a:r>
              <a:t>World Wildlife Fund</a:t>
            </a:r>
          </a:p>
          <a:p>
            <a:pPr/>
            <a:r>
              <a:t>National parks and protected areas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2025-09-09T08:15:52Z</dcterms:created>
  <dcterms:modified xsi:type="dcterms:W3CDTF">2025-09-09T08:16:32Z</dcterms:modified>
</cp:coreProperties>
</file>