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Ecological Importance</a:t>
            </a:r>
          </a:p>
        </p:txBody>
      </p:sp>
      <p:sp>
        <p:nvSpPr>
          <p:cNvPr id="3" name="Content Placeholder 2"/>
          <p:cNvSpPr>
            <a:spLocks noGrp="1"/>
          </p:cNvSpPr>
          <p:nvPr>
            <p:ph idx="1"/>
          </p:nvPr>
        </p:nvSpPr>
        <p:spPr/>
        <p:txBody>
          <a:bodyPr wrap="square">
            <a:normAutofit/>
          </a:bodyPr>
          <a:lstStyle/>
          <a:p>
            <a:pPr/>
            <a:r>
              <a:t>Africa's wildlife plays a crucial role in maintaining the continent's ecological balance. These animals help to regulate their ecosystems through their feeding and migration habits, and they also support a diverse range of plant species.</a:t>
            </a:r>
          </a:p>
          <a:p>
            <a:pPr/>
            <a:r>
              <a:t>The grazing habits of large herbivores, such as wildebeest and zebras, help to maintain the health of African grasslands and savannas. These animals also help to disperse seeds and promote the growth of new vegetation.</a:t>
            </a:r>
          </a:p>
          <a:p>
            <a:pPr/>
            <a:r>
              <a:t>The scavenging habits of predators, such as lions and hyenas, help to clean up carcasses and maintain the health of African ecosystems.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Cultural Significance</a:t>
            </a:r>
          </a:p>
        </p:txBody>
      </p:sp>
      <p:sp>
        <p:nvSpPr>
          <p:cNvPr id="3" name="Content Placeholder 2"/>
          <p:cNvSpPr>
            <a:spLocks noGrp="1"/>
          </p:cNvSpPr>
          <p:nvPr>
            <p:ph idx="1"/>
          </p:nvPr>
        </p:nvSpPr>
        <p:spPr/>
        <p:txBody>
          <a:bodyPr wrap="square">
            <a:normAutofit/>
          </a:bodyPr>
          <a:lstStyle/>
          <a:p>
            <a:pPr/>
            <a:r>
              <a:t>Africa's wildlife has significant cultural and spiritual importance for many communities. These animals are often revered as sacred or symbolic, and they play a critical role in the cultural and spiritual practices of many African societies.</a:t>
            </a:r>
          </a:p>
          <a:p>
            <a:pPr/>
            <a:r>
              <a:t>The Maasai people of East Africa, for example, have a deep spiritual connection with wildlife, which they believe are sacred and worthy of respect. The Maasai have a strong cultural tradition of coexisting with wildlife, and they have developed complex systems of land management and conservation to protect their wildlife.</a:t>
            </a:r>
          </a:p>
          <a:p>
            <a:pPr/>
            <a:r>
              <a:t>The cultural significance of Africa's wildlife is also reflected in the many myths and legends that surround these animals. The lion, for example, is often seen as a symbol of power and strength, while the giraffe is seen as a symbol of wisdom and longevity.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In conclusion, Africa's wildlife is a vital component of the continent's natural heritage and plays a crucial role in maintaining the ecological balance of its ecosystems. The conservation of Africa's wildlife is critical to ensuring the long-term health and resilience of these ecosystems, and it is essential that we take action to protect these incredible animals and their habitats.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animals in africa</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Africa is home to an incredible array of wildlife, with diverse habitats and ecosystems supporting a vast range of species. From the savannas of the Serengeti to the rainforests of the Congo, Africa's wildlife is a vital component of its natural heritage. The continent is also home to many endangered species, and conservation efforts are crucial to protecting these iconic animals and their habitats.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Wildlife Migration Patterns</a:t>
            </a:r>
          </a:p>
        </p:txBody>
      </p:sp>
      <p:sp>
        <p:nvSpPr>
          <p:cNvPr id="3" name="Content Placeholder 2"/>
          <p:cNvSpPr>
            <a:spLocks noGrp="1"/>
          </p:cNvSpPr>
          <p:nvPr>
            <p:ph idx="1"/>
          </p:nvPr>
        </p:nvSpPr>
        <p:spPr/>
        <p:txBody>
          <a:bodyPr wrap="square">
            <a:normAutofit/>
          </a:bodyPr>
          <a:lstStyle/>
          <a:p>
            <a:pPr/>
            <a:r>
              <a:t>The Great Migration in the Serengeti is one of the most spectacular wildlife events on the planet, featuring over a million wildebeest, zebras, and gazelles migrating in search of food and water.</a:t>
            </a:r>
          </a:p>
          <a:p>
            <a:pPr/>
            <a:r>
              <a:t>This annual migration is a testament to the resilience and adaptability of these species, which have developed complex social behaviors and migratory patterns over thousands of years.</a:t>
            </a:r>
          </a:p>
          <a:p>
            <a:pPr/>
            <a:r>
              <a:t>The migration also supports a diverse range of predators, including lions, leopards, and cheetahs, which rely on the abundance of prey to survive.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Large Mammals of Africa</a:t>
            </a:r>
          </a:p>
        </p:txBody>
      </p:sp>
      <p:sp>
        <p:nvSpPr>
          <p:cNvPr id="3" name="Content Placeholder 2"/>
          <p:cNvSpPr>
            <a:spLocks noGrp="1"/>
          </p:cNvSpPr>
          <p:nvPr>
            <p:ph idx="1"/>
          </p:nvPr>
        </p:nvSpPr>
        <p:spPr/>
        <p:txBody>
          <a:bodyPr wrap="square">
            <a:normAutofit/>
          </a:bodyPr>
          <a:lstStyle/>
          <a:p>
            <a:pPr/>
            <a:r>
              <a:t>The African elephant is the largest land animal on Earth, with males weighing up to 6 tons and females weighing up to 4 tons. These gentle giants play a crucial role in shaping their ecosystems through their feeding and migration habits.</a:t>
            </a:r>
          </a:p>
          <a:p>
            <a:pPr/>
            <a:r>
              <a:t>The African lion is one of the most iconic predators in Africa, with males weighing up to 550 pounds and females weighing up to 350 pounds. These social animals live in prides, which are typically made up of several females, their cubs, and one or more males.</a:t>
            </a:r>
          </a:p>
          <a:p>
            <a:pPr/>
            <a:r>
              <a:t>The hippopotamus is a semi-aquatic mammal that is found in rivers and lakes throughout sub-Saharan Africa. These massive animals can weigh up to 4,000 pounds and are responsible for many human deaths through their aggressive behavior.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Primate Diversity</a:t>
            </a:r>
          </a:p>
        </p:txBody>
      </p:sp>
      <p:sp>
        <p:nvSpPr>
          <p:cNvPr id="3" name="Content Placeholder 2"/>
          <p:cNvSpPr>
            <a:spLocks noGrp="1"/>
          </p:cNvSpPr>
          <p:nvPr>
            <p:ph idx="1"/>
          </p:nvPr>
        </p:nvSpPr>
        <p:spPr/>
        <p:txBody>
          <a:bodyPr wrap="square">
            <a:normAutofit/>
          </a:bodyPr>
          <a:lstStyle/>
          <a:p>
            <a:pPr/>
            <a:r>
              <a:t>The chimpanzee is one of the closest relatives of humans, with a highly developed brain and complex social behavior. These intelligent animals use tools, such as sticks and rocks, to hunt and gather food in their forests and savannas.</a:t>
            </a:r>
          </a:p>
          <a:p>
            <a:pPr/>
            <a:r>
              <a:t>The gorilla is a large, powerful primate that is found in the forests of central Africa. These gentle giants are herbivores, feeding on leaves, shoots, and fruits, and are threatened by habitat loss and poaching.</a:t>
            </a:r>
          </a:p>
          <a:p>
            <a:pPr/>
            <a:r>
              <a:t>The mandrill is a colorful primate that is found in the forests and savannas of central and western Africa. These intelligent animals use complex vocalizations to communicate with each other and are known for their distinctive facial markings.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Birds of Prey</a:t>
            </a:r>
          </a:p>
        </p:txBody>
      </p:sp>
      <p:sp>
        <p:nvSpPr>
          <p:cNvPr id="3" name="Content Placeholder 2"/>
          <p:cNvSpPr>
            <a:spLocks noGrp="1"/>
          </p:cNvSpPr>
          <p:nvPr>
            <p:ph idx="1"/>
          </p:nvPr>
        </p:nvSpPr>
        <p:spPr/>
        <p:txBody>
          <a:bodyPr wrap="square">
            <a:normAutofit/>
          </a:bodyPr>
          <a:lstStyle/>
          <a:p>
            <a:pPr/>
            <a:r>
              <a:t>The African eagle is one of the largest birds of prey in Africa, with a wingspan of up to 8 feet and a weight of up to 20 pounds. These majestic birds are found in a variety of habitats, including savannas, forests, and deserts.</a:t>
            </a:r>
          </a:p>
          <a:p>
            <a:pPr/>
            <a:r>
              <a:t>The secretarybird is a large, predatory bird that is found in the savannas and grasslands of sub-Saharan Africa. These birds are known for their distinctive crest of long feathers on the back of their head, which they use to intimidate their prey.</a:t>
            </a:r>
          </a:p>
          <a:p>
            <a:pPr/>
            <a:r>
              <a:t>The martial eagle is a large, powerful bird of prey that is found in the savannas and grasslands of sub-Saharan Africa. These birds are known for their distinctive white and black feathers and their sharp talons, which they use to kill their prey.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Conservation Efforts</a:t>
            </a:r>
          </a:p>
        </p:txBody>
      </p:sp>
      <p:sp>
        <p:nvSpPr>
          <p:cNvPr id="3" name="Content Placeholder 2"/>
          <p:cNvSpPr>
            <a:spLocks noGrp="1"/>
          </p:cNvSpPr>
          <p:nvPr>
            <p:ph idx="1"/>
          </p:nvPr>
        </p:nvSpPr>
        <p:spPr/>
        <p:txBody>
          <a:bodyPr wrap="square">
            <a:normAutofit/>
          </a:bodyPr>
          <a:lstStyle/>
          <a:p>
            <a:pPr/>
            <a:r>
              <a:t>The African Wildlife Foundation is a leading conservation organization that works to protect Africa's wildlife and their habitats. This organization has developed a range of programs to address the threats facing Africa's wildlife, including habitat loss, poaching, and human-wildlife conflict.</a:t>
            </a:r>
          </a:p>
          <a:p>
            <a:pPr/>
            <a:r>
              <a:t>The World Wildlife Fund is a global conservation organization that works to protect endangered species and their habitats. This organization has developed a range of programs to address the threats facing Africa's wildlife, including habitat loss, poaching, and climate change.</a:t>
            </a:r>
          </a:p>
          <a:p>
            <a:pPr/>
            <a:r>
              <a:t>Community-based conservation is a critical component of protecting Africa's wildlife and their habitats. This approach involves working with local communities to develop and implement conservation plans that benefit both humans and wildlife.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Human-Wildlife Conflict</a:t>
            </a:r>
          </a:p>
        </p:txBody>
      </p:sp>
      <p:sp>
        <p:nvSpPr>
          <p:cNvPr id="3" name="Content Placeholder 2"/>
          <p:cNvSpPr>
            <a:spLocks noGrp="1"/>
          </p:cNvSpPr>
          <p:nvPr>
            <p:ph idx="1"/>
          </p:nvPr>
        </p:nvSpPr>
        <p:spPr/>
        <p:txBody>
          <a:bodyPr wrap="square">
            <a:normAutofit/>
          </a:bodyPr>
          <a:lstStyle/>
          <a:p>
            <a:pPr/>
            <a:r>
              <a:t>Human-wildlife conflict is a major threat to Africa's wildlife, as humans and wildlife often compete for the same resources, such as land and water. This conflict can lead to the loss of human life and property, as well as the decline of wildlife populations.</a:t>
            </a:r>
          </a:p>
          <a:p>
            <a:pPr/>
            <a:r>
              <a:t>Human-wildlife conflict is often caused by habitat loss and fragmentation, which can lead to the displacement of wildlife from their natural habitats. This can result in wildlife encroaching on human settlements and farmland, leading to conflicts.</a:t>
            </a:r>
          </a:p>
          <a:p>
            <a:pPr/>
            <a:r>
              <a:t>Conflict mitigation strategies, such as compensation schemes and community-based conservation, can help to reduce the impact of human-wildlife conflict on both humans and wildlife.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