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787120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58677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569862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50336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70425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822052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979528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006459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132512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594499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7640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26955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79979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830913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05691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399850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42370920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A69BB30-8325-4345-8DFA-998A30CB2488}" type="datetimeFigureOut">
              <a:rPr lang="en-US" smtClean="0"/>
              <a:t>9/9/2025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29593139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EDF4-686F-F8EB-286F-3FC8FB78906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29FF052-96FD-5FE1-B187-2C0A35ACF5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7262446"/>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Cultural Significance</a:t>
            </a:r>
          </a:p>
        </p:txBody>
      </p:sp>
      <p:sp>
        <p:nvSpPr>
          <p:cNvPr id="3" name="Content Placeholder 2"/>
          <p:cNvSpPr>
            <a:spLocks noGrp="1"/>
          </p:cNvSpPr>
          <p:nvPr>
            <p:ph idx="1"/>
          </p:nvPr>
        </p:nvSpPr>
        <p:spPr/>
        <p:txBody>
          <a:bodyPr wrap="square">
            <a:normAutofit/>
          </a:bodyPr>
          <a:lstStyle/>
          <a:p>
            <a:pPr/>
            <a:r>
              <a:t>Animals in Africa have significant cultural and symbolic importance, with many species being revered as sacred or held in high esteem.</a:t>
            </a:r>
          </a:p>
          <a:p>
            <a:pPr/>
            <a:r>
              <a:t>In some cultures, animals are seen as messengers or spirits, while in others they are valued for their utility and economic importance.</a:t>
            </a:r>
          </a:p>
          <a:p>
            <a:pPr/>
            <a:r>
              <a:t>The cultural significance of animals in Africa highlights the importance of respecting and conserving these species.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Tourism and Economic Benefits</a:t>
            </a:r>
          </a:p>
        </p:txBody>
      </p:sp>
      <p:sp>
        <p:nvSpPr>
          <p:cNvPr id="3" name="Content Placeholder 2"/>
          <p:cNvSpPr>
            <a:spLocks noGrp="1"/>
          </p:cNvSpPr>
          <p:nvPr>
            <p:ph idx="1"/>
          </p:nvPr>
        </p:nvSpPr>
        <p:spPr/>
        <p:txBody>
          <a:bodyPr wrap="square">
            <a:normAutofit/>
          </a:bodyPr>
          <a:lstStyle/>
          <a:p>
            <a:pPr/>
            <a:r>
              <a:t>Wildlife tourism is a significant source of income for many African countries, with millions of tourists visiting national parks and game reserves each year.</a:t>
            </a:r>
          </a:p>
          <a:p>
            <a:pPr/>
            <a:r>
              <a:t>The economic benefits of wildlife tourism can be substantial, with some studies suggesting that it can generate up to 10% of a country's GDP.</a:t>
            </a:r>
          </a:p>
          <a:p>
            <a:pPr/>
            <a:r>
              <a:t>However, the growth of tourism also raises concerns about habitat disruption and human-wildlife conflict.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Conservation Challenges</a:t>
            </a:r>
          </a:p>
        </p:txBody>
      </p:sp>
      <p:sp>
        <p:nvSpPr>
          <p:cNvPr id="3" name="Content Placeholder 2"/>
          <p:cNvSpPr>
            <a:spLocks noGrp="1"/>
          </p:cNvSpPr>
          <p:nvPr>
            <p:ph idx="1"/>
          </p:nvPr>
        </p:nvSpPr>
        <p:spPr/>
        <p:txBody>
          <a:bodyPr wrap="square">
            <a:normAutofit/>
          </a:bodyPr>
          <a:lstStyle/>
          <a:p>
            <a:pPr/>
            <a:r>
              <a:t>As human populations and economies continue to grow, the challenges facing African wildlife will only intensify, with habitat loss, poaching, and human-wildlife conflict expected to increase.</a:t>
            </a:r>
          </a:p>
          <a:p>
            <a:pPr/>
            <a:r>
              <a:t>New technologies and innovations, such as drones and camera traps, are being used to monitor and protect wildlife, but more needs to be done to address the root causes of these challenges.</a:t>
            </a:r>
          </a:p>
          <a:p>
            <a:pPr/>
            <a:r>
              <a:t>Collaboration and cooperation between governments, NGOs, and local communities will be essential for ensuring the long-term survival of African wildlife.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normAutofit/>
          </a:bodyPr>
          <a:lstStyle/>
          <a:p>
            <a:pPr/>
            <a:r>
              <a:t>In conclusion, the world of animals in Africa is a complex and fascinating one, with a diverse array of species and ecosystems.</a:t>
            </a:r>
          </a:p>
          <a:p>
            <a:pPr/>
            <a:r>
              <a:t>The challenges facing African wildlife are significant, but there are many opportunities for conservation and innovation.</a:t>
            </a:r>
          </a:p>
          <a:p>
            <a:pPr/>
            <a:r>
              <a:t>By working together, we can ensure the long-term survival of these incredible species and the ecosystems they inhabit.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animals in africa</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The African continent is home to a diverse array of animal species, ranging from the majestic lions and elephants to the tiny ants and insects.</a:t>
            </a:r>
          </a:p>
          <a:p>
            <a:pPr/>
            <a:r>
              <a:t>The unique geography and climate of Africa have allowed for the evolution of distinct animal groups, many of which are found nowhere else in the world.</a:t>
            </a:r>
          </a:p>
          <a:p>
            <a:pPr/>
            <a:r>
              <a:t>This presentation will provide an overview of the fascinating world of animals in Africa, highlighting their diversity, adaptations, and importance in the ecosystem.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Wildlife Migration Patterns</a:t>
            </a:r>
          </a:p>
        </p:txBody>
      </p:sp>
      <p:sp>
        <p:nvSpPr>
          <p:cNvPr id="3" name="Content Placeholder 2"/>
          <p:cNvSpPr>
            <a:spLocks noGrp="1"/>
          </p:cNvSpPr>
          <p:nvPr>
            <p:ph idx="1"/>
          </p:nvPr>
        </p:nvSpPr>
        <p:spPr/>
        <p:txBody>
          <a:bodyPr wrap="square">
            <a:normAutofit/>
          </a:bodyPr>
          <a:lstStyle/>
          <a:p>
            <a:pPr/>
            <a:r>
              <a:t>Many African animals migrate seasonally in search of food and water, with some species traveling hundreds of miles each year.</a:t>
            </a:r>
          </a:p>
          <a:p>
            <a:pPr/>
            <a:r>
              <a:t>The Great Migration of wildebeests, zebras, and gazelles in the Serengeti is one of the most impressive examples of animal migration, with over a million animals participating.</a:t>
            </a:r>
          </a:p>
          <a:p>
            <a:pPr/>
            <a:r>
              <a:t>These migrations play a crucial role in maintaining the health and balance of African ecosystems.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Adaptations for Survival</a:t>
            </a:r>
          </a:p>
        </p:txBody>
      </p:sp>
      <p:sp>
        <p:nvSpPr>
          <p:cNvPr id="3" name="Content Placeholder 2"/>
          <p:cNvSpPr>
            <a:spLocks noGrp="1"/>
          </p:cNvSpPr>
          <p:nvPr>
            <p:ph idx="1"/>
          </p:nvPr>
        </p:nvSpPr>
        <p:spPr/>
        <p:txBody>
          <a:bodyPr wrap="square">
            <a:normAutofit/>
          </a:bodyPr>
          <a:lstStyle/>
          <a:p>
            <a:pPr/>
            <a:r>
              <a:t>African animals have developed a range of adaptations to survive in their environments, including camouflage, speed, and specialized physical features.</a:t>
            </a:r>
          </a:p>
          <a:p>
            <a:pPr/>
            <a:r>
              <a:t>The okapi, a giraffe-like animal, has a distinctive coat pattern that allows it to blend in with its surroundings, while the cheetah's speed enables it to catch prey.</a:t>
            </a:r>
          </a:p>
          <a:p>
            <a:pPr/>
            <a:r>
              <a:t>Some animals, such as the desert-dwelling fennec fox, have developed oversized ears to dissipate heat and conserve energy.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Conservation Status</a:t>
            </a:r>
          </a:p>
        </p:txBody>
      </p:sp>
      <p:sp>
        <p:nvSpPr>
          <p:cNvPr id="3" name="Content Placeholder 2"/>
          <p:cNvSpPr>
            <a:spLocks noGrp="1"/>
          </p:cNvSpPr>
          <p:nvPr>
            <p:ph idx="1"/>
          </p:nvPr>
        </p:nvSpPr>
        <p:spPr/>
        <p:txBody>
          <a:bodyPr wrap="square">
            <a:normAutofit/>
          </a:bodyPr>
          <a:lstStyle/>
          <a:p>
            <a:pPr/>
            <a:r>
              <a:t>Many African animal species are threatened or endangered due to habitat loss, poaching, and human-wildlife conflict.</a:t>
            </a:r>
          </a:p>
          <a:p>
            <a:pPr/>
            <a:r>
              <a:t>The ivory trade has led to significant declines in elephant populations, while the rhinoceros is threatened by poaching for its horn.</a:t>
            </a:r>
          </a:p>
          <a:p>
            <a:pPr/>
            <a:r>
              <a:t>Conservation efforts, including protected areas and anti-poaching initiatives, are underway to protect these iconic species.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Unique Animal Groups</a:t>
            </a:r>
          </a:p>
        </p:txBody>
      </p:sp>
      <p:sp>
        <p:nvSpPr>
          <p:cNvPr id="3" name="Content Placeholder 2"/>
          <p:cNvSpPr>
            <a:spLocks noGrp="1"/>
          </p:cNvSpPr>
          <p:nvPr>
            <p:ph idx="1"/>
          </p:nvPr>
        </p:nvSpPr>
        <p:spPr/>
        <p:txBody>
          <a:bodyPr wrap="square">
            <a:normAutofit/>
          </a:bodyPr>
          <a:lstStyle/>
          <a:p>
            <a:pPr/>
            <a:r>
              <a:t>Africa is home to a range of unique animal groups, including the man-eating lions of the Serengeti and the intelligent, social hyenas of the savannah.</a:t>
            </a:r>
          </a:p>
          <a:p>
            <a:pPr/>
            <a:r>
              <a:t>The African wild dog, a highly social and endangered species, is found only in a few countries across the continent.</a:t>
            </a:r>
          </a:p>
          <a:p>
            <a:pPr/>
            <a:r>
              <a:t>The okapi, mentioned earlier, is a giraffe-like animal that is found only in the Congo.</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Human-Wildlife Conflict</a:t>
            </a:r>
          </a:p>
        </p:txBody>
      </p:sp>
      <p:sp>
        <p:nvSpPr>
          <p:cNvPr id="3" name="Content Placeholder 2"/>
          <p:cNvSpPr>
            <a:spLocks noGrp="1"/>
          </p:cNvSpPr>
          <p:nvPr>
            <p:ph idx="1"/>
          </p:nvPr>
        </p:nvSpPr>
        <p:spPr/>
        <p:txBody>
          <a:bodyPr wrap="square">
            <a:normAutofit/>
          </a:bodyPr>
          <a:lstStyle/>
          <a:p>
            <a:pPr/>
            <a:r>
              <a:t>As human populations expand, conflicts between humans and wildlife are increasing, with animals encroaching on agricultural land and human settlements.</a:t>
            </a:r>
          </a:p>
          <a:p>
            <a:pPr/>
            <a:r>
              <a:t>Compensation schemes and wildlife corridors are being implemented to mitigate these conflicts, but more needs to be done to address the root causes.</a:t>
            </a:r>
          </a:p>
          <a:p>
            <a:pPr/>
            <a:r>
              <a:t>In some areas, humans are also encroaching on animal habitats, leading to increased competition for resources.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Ecological Importance</a:t>
            </a:r>
          </a:p>
        </p:txBody>
      </p:sp>
      <p:sp>
        <p:nvSpPr>
          <p:cNvPr id="3" name="Content Placeholder 2"/>
          <p:cNvSpPr>
            <a:spLocks noGrp="1"/>
          </p:cNvSpPr>
          <p:nvPr>
            <p:ph idx="1"/>
          </p:nvPr>
        </p:nvSpPr>
        <p:spPr/>
        <p:txBody>
          <a:bodyPr wrap="square">
            <a:normAutofit/>
          </a:bodyPr>
          <a:lstStyle/>
          <a:p>
            <a:pPr/>
            <a:r>
              <a:t>African animals play a crucial role in maintaining the health and balance of ecosystems, with many species serving as seed dispersers, nutrient vectors, and pest control agents.</a:t>
            </a:r>
          </a:p>
          <a:p>
            <a:pPr/>
            <a:r>
              <a:t>The African savannah, for example, is home to a diverse array of animals that help to maintain the health of grasslands and woodlands.</a:t>
            </a:r>
          </a:p>
          <a:p>
            <a:pPr/>
            <a:r>
              <a:t>The loss of these species could have significant cascading effects on ecosystems and human communities.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Century Gothic</vt:lpstr>
      <vt:lpstr>Wingdings 3</vt:lpstr>
      <vt:lpstr>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1</cp:revision>
  <dcterms:created xsi:type="dcterms:W3CDTF">2025-09-09T08:15:52Z</dcterms:created>
  <dcterms:modified xsi:type="dcterms:W3CDTF">2025-09-09T08:16:32Z</dcterms:modified>
</cp:coreProperties>
</file>