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1" d="100"/>
          <a:sy n="61" d="100"/>
        </p:scale>
        <p:origin x="20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A69BB30-8325-4345-8DFA-998A30CB2488}" type="datetimeFigureOut">
              <a:rPr lang="en-US" smtClean="0"/>
              <a:t>9/9/2025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12306348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69BB30-8325-4345-8DFA-998A30CB2488}" type="datetimeFigureOut">
              <a:rPr lang="en-US" smtClean="0"/>
              <a:t>9/9/2025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37312999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69BB30-8325-4345-8DFA-998A30CB2488}" type="datetimeFigureOut">
              <a:rPr lang="en-US" smtClean="0"/>
              <a:t>9/9/2025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6404719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69BB30-8325-4345-8DFA-998A30CB2488}" type="datetimeFigureOut">
              <a:rPr lang="en-US" smtClean="0"/>
              <a:t>9/9/2025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15646270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69BB30-8325-4345-8DFA-998A30CB2488}" type="datetimeFigureOut">
              <a:rPr lang="en-US" smtClean="0"/>
              <a:t>9/9/2025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4574831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69BB30-8325-4345-8DFA-998A30CB2488}" type="datetimeFigureOut">
              <a:rPr lang="en-US" smtClean="0"/>
              <a:t>9/9/2025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31079300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69BB30-8325-4345-8DFA-998A30CB2488}" type="datetimeFigureOut">
              <a:rPr lang="en-US" smtClean="0"/>
              <a:t>9/9/2025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16083728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69BB30-8325-4345-8DFA-998A30CB2488}" type="datetimeFigureOut">
              <a:rPr lang="en-US" smtClean="0"/>
              <a:t>9/9/2025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8765855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69BB30-8325-4345-8DFA-998A30CB2488}" type="datetimeFigureOut">
              <a:rPr lang="en-US" smtClean="0"/>
              <a:t>9/9/2025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32242261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69BB30-8325-4345-8DFA-998A30CB2488}" type="datetimeFigureOut">
              <a:rPr lang="en-US" smtClean="0"/>
              <a:t>9/9/2025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19410060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A69BB30-8325-4345-8DFA-998A30CB2488}" type="datetimeFigureOut">
              <a:rPr lang="en-US" smtClean="0"/>
              <a:t>9/9/2025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1454637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A69BB30-8325-4345-8DFA-998A30CB2488}" type="datetimeFigureOut">
              <a:rPr lang="en-US" smtClean="0"/>
              <a:t>9/9/2025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402925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A69BB30-8325-4345-8DFA-998A30CB2488}" type="datetimeFigureOut">
              <a:rPr lang="en-US" smtClean="0"/>
              <a:t>9/9/2025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21792295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69BB30-8325-4345-8DFA-998A30CB2488}" type="datetimeFigureOut">
              <a:rPr lang="en-US" smtClean="0"/>
              <a:t>9/9/2025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25152885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A69BB30-8325-4345-8DFA-998A30CB2488}" type="datetimeFigureOut">
              <a:rPr lang="en-US" smtClean="0"/>
              <a:t>9/9/2025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8007337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A69BB30-8325-4345-8DFA-998A30CB2488}" type="datetimeFigureOut">
              <a:rPr lang="en-US" smtClean="0"/>
              <a:t>9/9/2025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1793834185"/>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A69BB30-8325-4345-8DFA-998A30CB2488}" type="datetimeFigureOut">
              <a:rPr lang="en-US" smtClean="0"/>
              <a:t>9/9/2025</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DFB9C32-4155-43F0-9D69-97C79EB91DC0}" type="slidenum">
              <a:rPr lang="en-US" smtClean="0"/>
              <a:t>‹#›</a:t>
            </a:fld>
            <a:endParaRPr lang="en-US"/>
          </a:p>
        </p:txBody>
      </p:sp>
    </p:spTree>
    <p:extLst>
      <p:ext uri="{BB962C8B-B14F-4D97-AF65-F5344CB8AC3E}">
        <p14:creationId xmlns:p14="http://schemas.microsoft.com/office/powerpoint/2010/main" val="3667853746"/>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0EDF4-686F-F8EB-286F-3FC8FB789068}"/>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D29FF052-96FD-5FE1-B187-2C0A35ACF5CA}"/>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947262446"/>
      </p:ext>
    </p:extLst>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Factors Influencing Plant Growth</a:t>
            </a:r>
          </a:p>
        </p:txBody>
      </p:sp>
      <p:sp>
        <p:nvSpPr>
          <p:cNvPr id="3" name="Content Placeholder 2"/>
          <p:cNvSpPr>
            <a:spLocks noGrp="1"/>
          </p:cNvSpPr>
          <p:nvPr>
            <p:ph idx="1"/>
          </p:nvPr>
        </p:nvSpPr>
        <p:spPr/>
        <p:txBody>
          <a:bodyPr wrap="square">
            <a:normAutofit/>
          </a:bodyPr>
          <a:lstStyle/>
          <a:p>
            <a:pPr/>
            <a:r>
              <a:t>Light and temperature</a:t>
            </a:r>
          </a:p>
          <a:p>
            <a:pPr/>
            <a:r>
              <a:t>Water and nutrient availability</a:t>
            </a:r>
          </a:p>
          <a:p>
            <a:pPr/>
            <a:r>
              <a:t>Soil and pH conditions</a:t>
            </a:r>
          </a:p>
          <a:p>
            <a:pPr/>
            <a:r>
              <a:t>Atmospheric gases and pollutants</a:t>
            </a:r>
          </a:p>
          <a:p>
            <a:pPr/>
            <a:r>
              <a:t>Human activities and management</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Plant Importance</a:t>
            </a:r>
          </a:p>
        </p:txBody>
      </p:sp>
      <p:sp>
        <p:nvSpPr>
          <p:cNvPr id="3" name="Content Placeholder 2"/>
          <p:cNvSpPr>
            <a:spLocks noGrp="1"/>
          </p:cNvSpPr>
          <p:nvPr>
            <p:ph idx="1"/>
          </p:nvPr>
        </p:nvSpPr>
        <p:spPr/>
        <p:txBody>
          <a:bodyPr wrap="square">
            <a:normAutofit/>
          </a:bodyPr>
          <a:lstStyle/>
          <a:p>
            <a:pPr/>
            <a:r>
              <a:t>Oxygen production</a:t>
            </a:r>
          </a:p>
          <a:p>
            <a:pPr/>
            <a:r>
              <a:t>Food and fuel sources</a:t>
            </a:r>
          </a:p>
          <a:p>
            <a:pPr/>
            <a:r>
              <a:t>Ecosystem services</a:t>
            </a:r>
          </a:p>
          <a:p>
            <a:pPr/>
            <a:r>
              <a:t>Medicinal and industrial uses</a:t>
            </a:r>
          </a:p>
          <a:p>
            <a:pPr/>
            <a:r>
              <a:t>Aesthetic and recreational values</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Challenges and Threats</a:t>
            </a:r>
          </a:p>
        </p:txBody>
      </p:sp>
      <p:sp>
        <p:nvSpPr>
          <p:cNvPr id="3" name="Content Placeholder 2"/>
          <p:cNvSpPr>
            <a:spLocks noGrp="1"/>
          </p:cNvSpPr>
          <p:nvPr>
            <p:ph idx="1"/>
          </p:nvPr>
        </p:nvSpPr>
        <p:spPr/>
        <p:txBody>
          <a:bodyPr wrap="square">
            <a:normAutofit/>
          </a:bodyPr>
          <a:lstStyle/>
          <a:p>
            <a:pPr/>
            <a:r>
              <a:t>Climate change and global warming</a:t>
            </a:r>
          </a:p>
          <a:p>
            <a:pPr/>
            <a:r>
              <a:t>Deforestation and habitat destruction</a:t>
            </a:r>
          </a:p>
          <a:p>
            <a:pPr/>
            <a:r>
              <a:t>Pollution and soil degradation</a:t>
            </a:r>
          </a:p>
          <a:p>
            <a:pPr/>
            <a:r>
              <a:t>Over-exploitation and resource depletion</a:t>
            </a:r>
          </a:p>
          <a:p>
            <a:pPr/>
            <a:r>
              <a:t>Biodiversity loss and extinction</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Conclusion</a:t>
            </a:r>
          </a:p>
        </p:txBody>
      </p:sp>
      <p:sp>
        <p:nvSpPr>
          <p:cNvPr id="3" name="Content Placeholder 2"/>
          <p:cNvSpPr>
            <a:spLocks noGrp="1"/>
          </p:cNvSpPr>
          <p:nvPr>
            <p:ph idx="1"/>
          </p:nvPr>
        </p:nvSpPr>
        <p:spPr/>
        <p:txBody>
          <a:bodyPr wrap="square">
            <a:normAutofit/>
          </a:bodyPr>
          <a:lstStyle/>
          <a:p>
            <a:pPr/>
            <a:r>
              <a:t>Understanding the life cycle of plants and their importance can help us appreciate the value of plants in our ecosystem and take steps to conserve and protect them. By doing so, we can ensure the long-term health and sustainability of our planet.</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please create a simple presentation about the life cycle of plants</a:t>
            </a:r>
          </a:p>
        </p:txBody>
      </p:sp>
      <p:sp>
        <p:nvSpPr>
          <p:cNvPr id="3" name="Subtitle 2"/>
          <p:cNvSpPr>
            <a:spLocks noGrp="1"/>
          </p:cNvSpPr>
          <p:nvPr>
            <p:ph type="subTitle" idx="1"/>
          </p:nvPr>
        </p:nvSpPr>
        <p:spPr/>
        <p:txBody>
          <a:bodyPr/>
          <a:lstStyle/>
          <a:p>
            <a:r>
              <a:t>Created with AI Presentation Generator</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Introduction</a:t>
            </a:r>
          </a:p>
        </p:txBody>
      </p:sp>
      <p:sp>
        <p:nvSpPr>
          <p:cNvPr id="3" name="Content Placeholder 2"/>
          <p:cNvSpPr>
            <a:spLocks noGrp="1"/>
          </p:cNvSpPr>
          <p:nvPr>
            <p:ph idx="1"/>
          </p:nvPr>
        </p:nvSpPr>
        <p:spPr/>
        <p:txBody>
          <a:bodyPr wrap="square">
            <a:normAutofit/>
          </a:bodyPr>
          <a:lstStyle/>
          <a:p>
            <a:pPr/>
            <a:r>
              <a:t>The life cycle of plants is a complex process that involves growth, reproduction, and adaptation to the environment. Plants are essential for life on Earth, providing oxygen, food, and shelter. Understanding the life cycle of plants can help us appreciate their importance and impact on the ecosystem. This presentation will explore the different stages of a plant's life cycle.</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Seed Germination</a:t>
            </a:r>
          </a:p>
        </p:txBody>
      </p:sp>
      <p:sp>
        <p:nvSpPr>
          <p:cNvPr id="3" name="Content Placeholder 2"/>
          <p:cNvSpPr>
            <a:spLocks noGrp="1"/>
          </p:cNvSpPr>
          <p:nvPr>
            <p:ph idx="1"/>
          </p:nvPr>
        </p:nvSpPr>
        <p:spPr/>
        <p:txBody>
          <a:bodyPr wrap="square">
            <a:normAutofit/>
          </a:bodyPr>
          <a:lstStyle/>
          <a:p>
            <a:pPr/>
            <a:r>
              <a:t>Seed preparation</a:t>
            </a:r>
          </a:p>
          <a:p>
            <a:pPr/>
            <a:r>
              <a:t>Water absorption</a:t>
            </a:r>
          </a:p>
          <a:p>
            <a:pPr/>
            <a:r>
              <a:t>Radicle emergence</a:t>
            </a:r>
          </a:p>
          <a:p>
            <a:pPr/>
            <a:r>
              <a:t>Hypocotyl growth</a:t>
            </a:r>
          </a:p>
          <a:p>
            <a:pPr/>
            <a:r>
              <a:t>Cotyledon development</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Seedling Development</a:t>
            </a:r>
          </a:p>
        </p:txBody>
      </p:sp>
      <p:sp>
        <p:nvSpPr>
          <p:cNvPr id="3" name="Content Placeholder 2"/>
          <p:cNvSpPr>
            <a:spLocks noGrp="1"/>
          </p:cNvSpPr>
          <p:nvPr>
            <p:ph idx="1"/>
          </p:nvPr>
        </p:nvSpPr>
        <p:spPr/>
        <p:txBody>
          <a:bodyPr wrap="square">
            <a:normAutofit/>
          </a:bodyPr>
          <a:lstStyle/>
          <a:p>
            <a:pPr/>
            <a:r>
              <a:t>Root system establishment</a:t>
            </a:r>
          </a:p>
          <a:p>
            <a:pPr/>
            <a:r>
              <a:t>Stem elongation</a:t>
            </a:r>
          </a:p>
          <a:p>
            <a:pPr/>
            <a:r>
              <a:t>Leaf expansion</a:t>
            </a:r>
          </a:p>
          <a:p>
            <a:pPr/>
            <a:r>
              <a:t>Photosynthesis initiation</a:t>
            </a:r>
          </a:p>
          <a:p>
            <a:pPr/>
            <a:r>
              <a:t>Hormone regulation</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Vegetative Growth</a:t>
            </a:r>
          </a:p>
        </p:txBody>
      </p:sp>
      <p:sp>
        <p:nvSpPr>
          <p:cNvPr id="3" name="Content Placeholder 2"/>
          <p:cNvSpPr>
            <a:spLocks noGrp="1"/>
          </p:cNvSpPr>
          <p:nvPr>
            <p:ph idx="1"/>
          </p:nvPr>
        </p:nvSpPr>
        <p:spPr/>
        <p:txBody>
          <a:bodyPr wrap="square">
            <a:normAutofit/>
          </a:bodyPr>
          <a:lstStyle/>
          <a:p>
            <a:pPr/>
            <a:r>
              <a:t>Leaf maturation</a:t>
            </a:r>
          </a:p>
          <a:p>
            <a:pPr/>
            <a:r>
              <a:t>Branching and leaf arrangement</a:t>
            </a:r>
          </a:p>
          <a:p>
            <a:pPr/>
            <a:r>
              <a:t>Stem thickening</a:t>
            </a:r>
          </a:p>
          <a:p>
            <a:pPr/>
            <a:r>
              <a:t>Root system expansion</a:t>
            </a:r>
          </a:p>
          <a:p>
            <a:pPr/>
            <a:r>
              <a:t>Photosynthetic capacity increase</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Reproductive Stage</a:t>
            </a:r>
          </a:p>
        </p:txBody>
      </p:sp>
      <p:sp>
        <p:nvSpPr>
          <p:cNvPr id="3" name="Content Placeholder 2"/>
          <p:cNvSpPr>
            <a:spLocks noGrp="1"/>
          </p:cNvSpPr>
          <p:nvPr>
            <p:ph idx="1"/>
          </p:nvPr>
        </p:nvSpPr>
        <p:spPr/>
        <p:txBody>
          <a:bodyPr wrap="square">
            <a:normAutofit/>
          </a:bodyPr>
          <a:lstStyle/>
          <a:p>
            <a:pPr/>
            <a:r>
              <a:t>Flower and fruit formation</a:t>
            </a:r>
          </a:p>
          <a:p>
            <a:pPr/>
            <a:r>
              <a:t>Pollination and fertilization</a:t>
            </a:r>
          </a:p>
          <a:p>
            <a:pPr/>
            <a:r>
              <a:t>Seed maturation</a:t>
            </a:r>
          </a:p>
          <a:p>
            <a:pPr/>
            <a:r>
              <a:t>Dispersal and germination</a:t>
            </a:r>
          </a:p>
          <a:p>
            <a:pPr/>
            <a:r>
              <a:t>Reproductive cycle completion</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Senescence and Abandonment</a:t>
            </a:r>
          </a:p>
        </p:txBody>
      </p:sp>
      <p:sp>
        <p:nvSpPr>
          <p:cNvPr id="3" name="Content Placeholder 2"/>
          <p:cNvSpPr>
            <a:spLocks noGrp="1"/>
          </p:cNvSpPr>
          <p:nvPr>
            <p:ph idx="1"/>
          </p:nvPr>
        </p:nvSpPr>
        <p:spPr/>
        <p:txBody>
          <a:bodyPr wrap="square">
            <a:normAutofit/>
          </a:bodyPr>
          <a:lstStyle/>
          <a:p>
            <a:pPr/>
            <a:r>
              <a:t>Decline of plant growth</a:t>
            </a:r>
          </a:p>
          <a:p>
            <a:pPr/>
            <a:r>
              <a:t>Leaf senescence and fall</a:t>
            </a:r>
          </a:p>
          <a:p>
            <a:pPr/>
            <a:r>
              <a:t>Stem decay and death</a:t>
            </a:r>
          </a:p>
          <a:p>
            <a:pPr/>
            <a:r>
              <a:t>Root system breakdown</a:t>
            </a:r>
          </a:p>
          <a:p>
            <a:pPr/>
            <a:r>
              <a:t>Nutrient recycling</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Plant Adaptation</a:t>
            </a:r>
          </a:p>
        </p:txBody>
      </p:sp>
      <p:sp>
        <p:nvSpPr>
          <p:cNvPr id="3" name="Content Placeholder 2"/>
          <p:cNvSpPr>
            <a:spLocks noGrp="1"/>
          </p:cNvSpPr>
          <p:nvPr>
            <p:ph idx="1"/>
          </p:nvPr>
        </p:nvSpPr>
        <p:spPr/>
        <p:txBody>
          <a:bodyPr wrap="square">
            <a:normAutofit/>
          </a:bodyPr>
          <a:lstStyle/>
          <a:p>
            <a:pPr/>
            <a:r>
              <a:t>Response to environmental changes</a:t>
            </a:r>
          </a:p>
          <a:p>
            <a:pPr/>
            <a:r>
              <a:t>Adaptation to climate and temperature</a:t>
            </a:r>
          </a:p>
          <a:p>
            <a:pPr/>
            <a:r>
              <a:t>Resistance to pests and diseases</a:t>
            </a:r>
          </a:p>
          <a:p>
            <a:pPr/>
            <a:r>
              <a:t>Evolutionary adaptations</a:t>
            </a:r>
          </a:p>
          <a:p>
            <a:pPr/>
            <a:r>
              <a:t>Ecological niche occupation</a:t>
            </a:r>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TM02900688[[fn=Facet]]</Template>
  <TotalTime>1</TotalTime>
  <Words>0</Words>
  <Application>Microsoft Office PowerPoint</Application>
  <PresentationFormat>Widescreen</PresentationFormat>
  <Paragraphs>0</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Trebuchet MS</vt:lpstr>
      <vt:lpstr>Wingdings 3</vt:lpstr>
      <vt:lpstr>Facet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amar180181@fci.bu.edu.eg</dc:creator>
  <cp:lastModifiedBy>amar180181@fci.bu.edu.eg</cp:lastModifiedBy>
  <cp:revision>2</cp:revision>
  <dcterms:created xsi:type="dcterms:W3CDTF">2025-09-09T08:15:52Z</dcterms:created>
  <dcterms:modified xsi:type="dcterms:W3CDTF">2025-09-09T08:16:54Z</dcterms:modified>
</cp:coreProperties>
</file>