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20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230634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731299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40471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564627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57483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107930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608372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876585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224226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941006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454637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9BB30-8325-4345-8DFA-998A30CB2488}" type="datetimeFigureOut">
              <a:rPr lang="en-US" smtClean="0"/>
              <a:t>9/9/2025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40292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9BB30-8325-4345-8DFA-998A30CB2488}" type="datetimeFigureOut">
              <a:rPr lang="en-US" smtClean="0"/>
              <a:t>9/9/2025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179229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9BB30-8325-4345-8DFA-998A30CB2488}" type="datetimeFigureOut">
              <a:rPr lang="en-US" smtClean="0"/>
              <a:t>9/9/2025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515288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800733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79383418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69BB30-8325-4345-8DFA-998A30CB2488}" type="datetimeFigureOut">
              <a:rPr lang="en-US" smtClean="0"/>
              <a:t>9/9/2025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DFB9C32-4155-43F0-9D69-97C79EB91DC0}" type="slidenum">
              <a:rPr lang="en-US" smtClean="0"/>
              <a:t>‹#›</a:t>
            </a:fld>
            <a:endParaRPr lang="en-US"/>
          </a:p>
        </p:txBody>
      </p:sp>
    </p:spTree>
    <p:extLst>
      <p:ext uri="{BB962C8B-B14F-4D97-AF65-F5344CB8AC3E}">
        <p14:creationId xmlns:p14="http://schemas.microsoft.com/office/powerpoint/2010/main" val="366785374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EDF4-686F-F8EB-286F-3FC8FB78906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29FF052-96FD-5FE1-B187-2C0A35ACF5C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47262446"/>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International Cooperation</a:t>
            </a:r>
          </a:p>
        </p:txBody>
      </p:sp>
      <p:sp>
        <p:nvSpPr>
          <p:cNvPr id="3" name="Content Placeholder 2"/>
          <p:cNvSpPr>
            <a:spLocks noGrp="1"/>
          </p:cNvSpPr>
          <p:nvPr>
            <p:ph idx="1"/>
          </p:nvPr>
        </p:nvSpPr>
        <p:spPr/>
        <p:txBody>
          <a:bodyPr wrap="square">
            <a:normAutofit/>
          </a:bodyPr>
          <a:lstStyle/>
          <a:p>
            <a:pPr/>
            <a:r>
              <a:t>Global partnerships</a:t>
            </a:r>
          </a:p>
          <a:p>
            <a:pPr/>
            <a:r>
              <a:t>Aid and assistance programs</a:t>
            </a:r>
          </a:p>
          <a:p>
            <a:pPr/>
            <a:r>
              <a:t>Humanitarian efforts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 in Development</a:t>
            </a:r>
          </a:p>
        </p:txBody>
      </p:sp>
      <p:sp>
        <p:nvSpPr>
          <p:cNvPr id="3" name="Content Placeholder 2"/>
          <p:cNvSpPr>
            <a:spLocks noGrp="1"/>
          </p:cNvSpPr>
          <p:nvPr>
            <p:ph idx="1"/>
          </p:nvPr>
        </p:nvSpPr>
        <p:spPr/>
        <p:txBody>
          <a:bodyPr wrap="square">
            <a:normAutofit/>
          </a:bodyPr>
          <a:lstStyle/>
          <a:p>
            <a:pPr/>
            <a:r>
              <a:t>Corruption and governance issues</a:t>
            </a:r>
          </a:p>
          <a:p>
            <a:pPr/>
            <a:r>
              <a:t>Limited access to technology</a:t>
            </a:r>
          </a:p>
          <a:p>
            <a:pPr/>
            <a:r>
              <a:t>Dependence on foreign aid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Solutions and Opportunities</a:t>
            </a:r>
          </a:p>
        </p:txBody>
      </p:sp>
      <p:sp>
        <p:nvSpPr>
          <p:cNvPr id="3" name="Content Placeholder 2"/>
          <p:cNvSpPr>
            <a:spLocks noGrp="1"/>
          </p:cNvSpPr>
          <p:nvPr>
            <p:ph idx="1"/>
          </p:nvPr>
        </p:nvSpPr>
        <p:spPr/>
        <p:txBody>
          <a:bodyPr wrap="square">
            <a:normAutofit/>
          </a:bodyPr>
          <a:lstStyle/>
          <a:p>
            <a:pPr/>
            <a:r>
              <a:t>Investing in education and skills development</a:t>
            </a:r>
          </a:p>
          <a:p>
            <a:pPr/>
            <a:r>
              <a:t>Promoting sustainable agriculture and renewable energy</a:t>
            </a:r>
          </a:p>
          <a:p>
            <a:pPr/>
            <a:r>
              <a:t>Encouraging entrepreneurship and innovation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wrap="square">
            <a:normAutofit/>
          </a:bodyPr>
          <a:lstStyle/>
          <a:p>
            <a:pPr/>
            <a:r>
              <a:t>The Third World faces significant challenges, but with concerted international effort and cooperation, it is possible to address these issues and promote sustainable development.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 want a presentation about the third world</a:t>
            </a:r>
          </a:p>
        </p:txBody>
      </p:sp>
      <p:sp>
        <p:nvSpPr>
          <p:cNvPr id="3" name="Subtitle 2"/>
          <p:cNvSpPr>
            <a:spLocks noGrp="1"/>
          </p:cNvSpPr>
          <p:nvPr>
            <p:ph type="subTitle" idx="1"/>
          </p:nvPr>
        </p:nvSpPr>
        <p:spPr/>
        <p:txBody>
          <a:bodyPr/>
          <a:lstStyle/>
          <a:p>
            <a:r>
              <a:t>Created with AI Presentation Generator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normAutofit/>
          </a:bodyPr>
          <a:lstStyle/>
          <a:p>
            <a:pPr/>
            <a:r>
              <a:t>The term 'Third World' refers to countries with low-income economies and underdeveloped infrastructure. These nations face significant challenges in poverty reduction, education, and access to basic services. Understanding the complexities of the Third World is crucial for global development and cooperation.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Economic Challenges</a:t>
            </a:r>
          </a:p>
        </p:txBody>
      </p:sp>
      <p:sp>
        <p:nvSpPr>
          <p:cNvPr id="3" name="Content Placeholder 2"/>
          <p:cNvSpPr>
            <a:spLocks noGrp="1"/>
          </p:cNvSpPr>
          <p:nvPr>
            <p:ph idx="1"/>
          </p:nvPr>
        </p:nvSpPr>
        <p:spPr/>
        <p:txBody>
          <a:bodyPr wrap="square">
            <a:normAutofit/>
          </a:bodyPr>
          <a:lstStyle/>
          <a:p>
            <a:pPr/>
            <a:r>
              <a:t>Economic instability</a:t>
            </a:r>
          </a:p>
          <a:p>
            <a:pPr/>
            <a:r>
              <a:t>High poverty rates</a:t>
            </a:r>
          </a:p>
          <a:p>
            <a:pPr/>
            <a:r>
              <a:t>Limited access to resources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Social Issues</a:t>
            </a:r>
          </a:p>
        </p:txBody>
      </p:sp>
      <p:sp>
        <p:nvSpPr>
          <p:cNvPr id="3" name="Content Placeholder 2"/>
          <p:cNvSpPr>
            <a:spLocks noGrp="1"/>
          </p:cNvSpPr>
          <p:nvPr>
            <p:ph idx="1"/>
          </p:nvPr>
        </p:nvSpPr>
        <p:spPr/>
        <p:txBody>
          <a:bodyPr wrap="square">
            <a:normAutofit/>
          </a:bodyPr>
          <a:lstStyle/>
          <a:p>
            <a:pPr/>
            <a:r>
              <a:t>Limited access to education</a:t>
            </a:r>
          </a:p>
          <a:p>
            <a:pPr/>
            <a:r>
              <a:t>High infant mortality rates</a:t>
            </a:r>
          </a:p>
          <a:p>
            <a:pPr/>
            <a:r>
              <a:t>Social inequality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Infrastructure Deficits</a:t>
            </a:r>
          </a:p>
        </p:txBody>
      </p:sp>
      <p:sp>
        <p:nvSpPr>
          <p:cNvPr id="3" name="Content Placeholder 2"/>
          <p:cNvSpPr>
            <a:spLocks noGrp="1"/>
          </p:cNvSpPr>
          <p:nvPr>
            <p:ph idx="1"/>
          </p:nvPr>
        </p:nvSpPr>
        <p:spPr/>
        <p:txBody>
          <a:bodyPr wrap="square">
            <a:normAutofit/>
          </a:bodyPr>
          <a:lstStyle/>
          <a:p>
            <a:pPr/>
            <a:r>
              <a:t>Limited access to clean water</a:t>
            </a:r>
          </a:p>
          <a:p>
            <a:pPr/>
            <a:r>
              <a:t>Inadequate healthcare systems</a:t>
            </a:r>
          </a:p>
          <a:p>
            <a:pPr/>
            <a:r>
              <a:t>Poor transportation networks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Environmental Concerns</a:t>
            </a:r>
          </a:p>
        </p:txBody>
      </p:sp>
      <p:sp>
        <p:nvSpPr>
          <p:cNvPr id="3" name="Content Placeholder 2"/>
          <p:cNvSpPr>
            <a:spLocks noGrp="1"/>
          </p:cNvSpPr>
          <p:nvPr>
            <p:ph idx="1"/>
          </p:nvPr>
        </p:nvSpPr>
        <p:spPr/>
        <p:txBody>
          <a:bodyPr wrap="square">
            <a:normAutofit/>
          </a:bodyPr>
          <a:lstStyle/>
          <a:p>
            <a:pPr/>
            <a:r>
              <a:t>Deforestation and land degradation</a:t>
            </a:r>
          </a:p>
          <a:p>
            <a:pPr/>
            <a:r>
              <a:t>Air and water pollution</a:t>
            </a:r>
          </a:p>
          <a:p>
            <a:pPr/>
            <a:r>
              <a:t>Climate change vulnerability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Global Impact</a:t>
            </a:r>
          </a:p>
        </p:txBody>
      </p:sp>
      <p:sp>
        <p:nvSpPr>
          <p:cNvPr id="3" name="Content Placeholder 2"/>
          <p:cNvSpPr>
            <a:spLocks noGrp="1"/>
          </p:cNvSpPr>
          <p:nvPr>
            <p:ph idx="1"/>
          </p:nvPr>
        </p:nvSpPr>
        <p:spPr/>
        <p:txBody>
          <a:bodyPr wrap="square">
            <a:normAutofit/>
          </a:bodyPr>
          <a:lstStyle/>
          <a:p>
            <a:pPr/>
            <a:r>
              <a:t>Refugee crises</a:t>
            </a:r>
          </a:p>
          <a:p>
            <a:pPr/>
            <a:r>
              <a:t>Human trafficking</a:t>
            </a:r>
          </a:p>
          <a:p>
            <a:pPr/>
            <a:r>
              <a:t>Global health risks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Development Initiatives</a:t>
            </a:r>
          </a:p>
        </p:txBody>
      </p:sp>
      <p:sp>
        <p:nvSpPr>
          <p:cNvPr id="3" name="Content Placeholder 2"/>
          <p:cNvSpPr>
            <a:spLocks noGrp="1"/>
          </p:cNvSpPr>
          <p:nvPr>
            <p:ph idx="1"/>
          </p:nvPr>
        </p:nvSpPr>
        <p:spPr/>
        <p:txBody>
          <a:bodyPr wrap="square">
            <a:normAutofit/>
          </a:bodyPr>
          <a:lstStyle/>
          <a:p>
            <a:pPr/>
            <a:r>
              <a:t>Economic growth strategies</a:t>
            </a:r>
          </a:p>
          <a:p>
            <a:pPr/>
            <a:r>
              <a:t>Infrastructure development</a:t>
            </a:r>
          </a:p>
          <a:p>
            <a:pPr/>
            <a:r>
              <a:t>Social welfare programs</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amar180181@fci.bu.edu.eg</dc:creator>
  <cp:lastModifiedBy>amar180181@fci.bu.edu.eg</cp:lastModifiedBy>
  <cp:revision>2</cp:revision>
  <dcterms:created xsi:type="dcterms:W3CDTF">2025-09-09T08:15:52Z</dcterms:created>
  <dcterms:modified xsi:type="dcterms:W3CDTF">2025-09-09T08:16:54Z</dcterms:modified>
</cp:coreProperties>
</file>