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2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3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9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0471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27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7483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930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72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8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2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0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3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2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8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3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3418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5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EDF4-686F-F8EB-286F-3FC8FB789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FF052-96FD-5FE1-B187-2C0A35ACF5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62446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Economic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Tourism and ecotourism</a:t>
            </a:r>
          </a:p>
          <a:p>
            <a:pPr/>
            <a:r>
              <a:t>Wildlife trade and commerce</a:t>
            </a:r>
          </a:p>
          <a:p>
            <a:pPr/>
            <a:r>
              <a:t>Hunting and sport fishing</a:t>
            </a:r>
          </a:p>
          <a:p>
            <a:pPr/>
            <a:r>
              <a:t>Conservation-based jobs and employment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Threats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Habitat loss and fragmentation</a:t>
            </a:r>
          </a:p>
          <a:p>
            <a:pPr/>
            <a:r>
              <a:t>Climate change and drought</a:t>
            </a:r>
          </a:p>
          <a:p>
            <a:pPr/>
            <a:r>
              <a:t>Human population growth and expansion</a:t>
            </a:r>
          </a:p>
          <a:p>
            <a:pPr/>
            <a:r>
              <a:t>Poaching and wildlife trafficking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Solutions and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Sustainable land-use planning</a:t>
            </a:r>
          </a:p>
          <a:p>
            <a:pPr/>
            <a:r>
              <a:t>Community-based conservation</a:t>
            </a:r>
          </a:p>
          <a:p>
            <a:pPr/>
            <a:r>
              <a:t>Ecotourism and responsible travel</a:t>
            </a:r>
          </a:p>
          <a:p>
            <a:pPr/>
            <a:r>
              <a:t>International cooperation and agreements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animals in africa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with AI Presentation Generator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Animals in Africa are an integral part of the ecosystem and have a significant cultural and economic impact on the continent. The diverse geography and climate of Africa support a wide range of wildlife species, from the savannas to the deserts. This presentation will highlight some of the most notable animals in Africa.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Habitats and Ecosystems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Savannas</a:t>
            </a:r>
          </a:p>
          <a:p>
            <a:pPr/>
            <a:r>
              <a:t>Deserts</a:t>
            </a:r>
          </a:p>
          <a:p>
            <a:pPr/>
            <a:r>
              <a:t>Rainforests</a:t>
            </a:r>
          </a:p>
          <a:p>
            <a:pPr/>
            <a:r>
              <a:t>Mountainous regions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Wildlife Species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Lions</a:t>
            </a:r>
          </a:p>
          <a:p>
            <a:pPr/>
            <a:r>
              <a:t>Elephants</a:t>
            </a:r>
          </a:p>
          <a:p>
            <a:pPr/>
            <a:r>
              <a:t>Giraffes</a:t>
            </a:r>
          </a:p>
          <a:p>
            <a:pPr/>
            <a:r>
              <a:t>Zebras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Endangered Species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Rhinoceros</a:t>
            </a:r>
          </a:p>
          <a:p>
            <a:pPr/>
            <a:r>
              <a:t>Cheetahs</a:t>
            </a:r>
          </a:p>
          <a:p>
            <a:pPr/>
            <a:r>
              <a:t>Hyenas</a:t>
            </a:r>
          </a:p>
          <a:p>
            <a:pPr/>
            <a:r>
              <a:t>Leopards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Conservation Efforts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National parks</a:t>
            </a:r>
          </a:p>
          <a:p>
            <a:pPr/>
            <a:r>
              <a:t>Wildlife reserves</a:t>
            </a:r>
          </a:p>
          <a:p>
            <a:pPr/>
            <a:r>
              <a:t>Anti-poaching campaigns</a:t>
            </a:r>
          </a:p>
          <a:p>
            <a:pPr/>
            <a:r>
              <a:t>Habitat preservation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Human-Wildlife Conflict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Farming and livestock</a:t>
            </a:r>
          </a:p>
          <a:p>
            <a:pPr/>
            <a:r>
              <a:t>Human settlement and expansion</a:t>
            </a:r>
          </a:p>
          <a:p>
            <a:pPr/>
            <a:r>
              <a:t>Climate change</a:t>
            </a:r>
          </a:p>
          <a:p>
            <a:pPr/>
            <a:r>
              <a:t>Natural resource extraction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Cultural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Symbolism in art and literature</a:t>
            </a:r>
          </a:p>
          <a:p>
            <a:pPr/>
            <a:r>
              <a:t>Spiritual and religious significance</a:t>
            </a:r>
          </a:p>
          <a:p>
            <a:pPr/>
            <a:r>
              <a:t>Cultural festivals and celebrations</a:t>
            </a:r>
          </a:p>
          <a:p>
            <a:pPr/>
            <a:r>
              <a:t>Traditional clothing and adornments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amar180181@fci.bu.edu.eg</dc:creator>
  <cp:lastModifiedBy>amar180181@fci.bu.edu.eg</cp:lastModifiedBy>
  <cp:revision>2</cp:revision>
  <dcterms:created xsi:type="dcterms:W3CDTF">2025-09-09T08:15:52Z</dcterms:created>
  <dcterms:modified xsi:type="dcterms:W3CDTF">2025-09-09T08:16:54Z</dcterms:modified>
</cp:coreProperties>
</file>