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2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230634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731299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40471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564627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57483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107930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608372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876585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224226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941006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454637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9BB30-8325-4345-8DFA-998A30CB2488}" type="datetimeFigureOut">
              <a:rPr lang="en-US" smtClean="0"/>
              <a:t>9/9/2025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40292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9BB30-8325-4345-8DFA-998A30CB2488}" type="datetimeFigureOut">
              <a:rPr lang="en-US" smtClean="0"/>
              <a:t>9/9/2025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179229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9BB30-8325-4345-8DFA-998A30CB2488}" type="datetimeFigureOut">
              <a:rPr lang="en-US" smtClean="0"/>
              <a:t>9/9/2025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515288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800733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79383418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69BB30-8325-4345-8DFA-998A30CB2488}" type="datetimeFigureOut">
              <a:rPr lang="en-US" smtClean="0"/>
              <a:t>9/9/2025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DFB9C32-4155-43F0-9D69-97C79EB91DC0}" type="slidenum">
              <a:rPr lang="en-US" smtClean="0"/>
              <a:t>‹#›</a:t>
            </a:fld>
            <a:endParaRPr lang="en-US"/>
          </a:p>
        </p:txBody>
      </p:sp>
    </p:spTree>
    <p:extLst>
      <p:ext uri="{BB962C8B-B14F-4D97-AF65-F5344CB8AC3E}">
        <p14:creationId xmlns:p14="http://schemas.microsoft.com/office/powerpoint/2010/main" val="366785374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EDF4-686F-F8EB-286F-3FC8FB78906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29FF052-96FD-5FE1-B187-2C0A35ACF5C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47262446"/>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International Cooperation</a:t>
            </a:r>
          </a:p>
        </p:txBody>
      </p:sp>
      <p:sp>
        <p:nvSpPr>
          <p:cNvPr id="3" name="Content Placeholder 2"/>
          <p:cNvSpPr>
            <a:spLocks noGrp="1"/>
          </p:cNvSpPr>
          <p:nvPr>
            <p:ph idx="1"/>
          </p:nvPr>
        </p:nvSpPr>
        <p:spPr/>
        <p:txBody>
          <a:bodyPr wrap="square">
            <a:normAutofit/>
          </a:bodyPr>
          <a:lstStyle/>
          <a:p>
            <a:pPr/>
            <a:r>
              <a:t>Global Partnerships</a:t>
            </a:r>
          </a:p>
          <a:p>
            <a:pPr/>
            <a:r>
              <a:t>Regional Organizations</a:t>
            </a:r>
          </a:p>
          <a:p>
            <a:pPr/>
            <a:r>
              <a:t>International Agreements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Private Sector Involvement</a:t>
            </a:r>
          </a:p>
        </p:txBody>
      </p:sp>
      <p:sp>
        <p:nvSpPr>
          <p:cNvPr id="3" name="Content Placeholder 2"/>
          <p:cNvSpPr>
            <a:spLocks noGrp="1"/>
          </p:cNvSpPr>
          <p:nvPr>
            <p:ph idx="1"/>
          </p:nvPr>
        </p:nvSpPr>
        <p:spPr/>
        <p:txBody>
          <a:bodyPr wrap="square">
            <a:normAutofit/>
          </a:bodyPr>
          <a:lstStyle/>
          <a:p>
            <a:pPr/>
            <a:r>
              <a:t>Corporate Social Responsibility</a:t>
            </a:r>
          </a:p>
          <a:p>
            <a:pPr/>
            <a:r>
              <a:t>Impact Investing</a:t>
            </a:r>
          </a:p>
          <a:p>
            <a:pPr/>
            <a:r>
              <a:t>Philanthropy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and Opportunities</a:t>
            </a:r>
          </a:p>
        </p:txBody>
      </p:sp>
      <p:sp>
        <p:nvSpPr>
          <p:cNvPr id="3" name="Content Placeholder 2"/>
          <p:cNvSpPr>
            <a:spLocks noGrp="1"/>
          </p:cNvSpPr>
          <p:nvPr>
            <p:ph idx="1"/>
          </p:nvPr>
        </p:nvSpPr>
        <p:spPr/>
        <p:txBody>
          <a:bodyPr wrap="square">
            <a:normAutofit/>
          </a:bodyPr>
          <a:lstStyle/>
          <a:p>
            <a:pPr/>
            <a:r>
              <a:t>Balancing Economic Growth with Social Welfare</a:t>
            </a:r>
          </a:p>
          <a:p>
            <a:pPr/>
            <a:r>
              <a:t>Addressing Climate Change</a:t>
            </a:r>
          </a:p>
          <a:p>
            <a:pPr/>
            <a:r>
              <a:t>Fostering Global Cooperation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wrap="square">
            <a:normAutofit/>
          </a:bodyPr>
          <a:lstStyle/>
          <a:p>
            <a:pPr/>
            <a:r>
              <a:t>The Third World presents both challenges and opportunities for international cooperation and development. By addressing the root causes of poverty and inequality, we can create a more equitable and sustainable future for all.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 want a presentation about the third world</a:t>
            </a:r>
          </a:p>
        </p:txBody>
      </p:sp>
      <p:sp>
        <p:nvSpPr>
          <p:cNvPr id="3" name="Subtitle 2"/>
          <p:cNvSpPr>
            <a:spLocks noGrp="1"/>
          </p:cNvSpPr>
          <p:nvPr>
            <p:ph type="subTitle" idx="1"/>
          </p:nvPr>
        </p:nvSpPr>
        <p:spPr/>
        <p:txBody>
          <a:bodyPr/>
          <a:lstStyle/>
          <a:p>
            <a:r>
              <a:t>Created with AI Presentation Generator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rmAutofit/>
          </a:bodyPr>
          <a:lstStyle/>
          <a:p>
            <a:pPr/>
            <a:r>
              <a:t>The term "Third World" refers to countries with lower economic development and living standards. These countries face numerous challenges, including poverty, inequality, and limited access to resources. The Third World is a complex and multifaceted concept that encompasses various aspects of international development.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Global Challenges</a:t>
            </a:r>
          </a:p>
        </p:txBody>
      </p:sp>
      <p:sp>
        <p:nvSpPr>
          <p:cNvPr id="3" name="Content Placeholder 2"/>
          <p:cNvSpPr>
            <a:spLocks noGrp="1"/>
          </p:cNvSpPr>
          <p:nvPr>
            <p:ph idx="1"/>
          </p:nvPr>
        </p:nvSpPr>
        <p:spPr/>
        <p:txBody>
          <a:bodyPr wrap="square">
            <a:normAutofit/>
          </a:bodyPr>
          <a:lstStyle/>
          <a:p>
            <a:pPr/>
            <a:r>
              <a:t>Poverty</a:t>
            </a:r>
          </a:p>
          <a:p>
            <a:pPr/>
            <a:r>
              <a:t>Inequality</a:t>
            </a:r>
          </a:p>
          <a:p>
            <a:pPr/>
            <a:r>
              <a:t>Climate Change</a:t>
            </a:r>
          </a:p>
          <a:p>
            <a:pPr/>
            <a:r>
              <a:t>Conflict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Economic Development</a:t>
            </a:r>
          </a:p>
        </p:txBody>
      </p:sp>
      <p:sp>
        <p:nvSpPr>
          <p:cNvPr id="3" name="Content Placeholder 2"/>
          <p:cNvSpPr>
            <a:spLocks noGrp="1"/>
          </p:cNvSpPr>
          <p:nvPr>
            <p:ph idx="1"/>
          </p:nvPr>
        </p:nvSpPr>
        <p:spPr/>
        <p:txBody>
          <a:bodyPr wrap="square">
            <a:normAutofit/>
          </a:bodyPr>
          <a:lstStyle/>
          <a:p>
            <a:pPr/>
            <a:r>
              <a:t>Low GDP</a:t>
            </a:r>
          </a:p>
          <a:p>
            <a:pPr/>
            <a:r>
              <a:t>Limited Infrastructure</a:t>
            </a:r>
          </a:p>
          <a:p>
            <a:pPr/>
            <a:r>
              <a:t>Inefficient Markets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Social Impact</a:t>
            </a:r>
          </a:p>
        </p:txBody>
      </p:sp>
      <p:sp>
        <p:nvSpPr>
          <p:cNvPr id="3" name="Content Placeholder 2"/>
          <p:cNvSpPr>
            <a:spLocks noGrp="1"/>
          </p:cNvSpPr>
          <p:nvPr>
            <p:ph idx="1"/>
          </p:nvPr>
        </p:nvSpPr>
        <p:spPr/>
        <p:txBody>
          <a:bodyPr wrap="square">
            <a:normAutofit/>
          </a:bodyPr>
          <a:lstStyle/>
          <a:p>
            <a:pPr/>
            <a:r>
              <a:t>Limited Access to Education</a:t>
            </a:r>
          </a:p>
          <a:p>
            <a:pPr/>
            <a:r>
              <a:t>Poor Healthcare Systems</a:t>
            </a:r>
          </a:p>
          <a:p>
            <a:pPr/>
            <a:r>
              <a:t>Social Inequality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Environmental Concerns</a:t>
            </a:r>
          </a:p>
        </p:txBody>
      </p:sp>
      <p:sp>
        <p:nvSpPr>
          <p:cNvPr id="3" name="Content Placeholder 2"/>
          <p:cNvSpPr>
            <a:spLocks noGrp="1"/>
          </p:cNvSpPr>
          <p:nvPr>
            <p:ph idx="1"/>
          </p:nvPr>
        </p:nvSpPr>
        <p:spPr/>
        <p:txBody>
          <a:bodyPr wrap="square">
            <a:normAutofit/>
          </a:bodyPr>
          <a:lstStyle/>
          <a:p>
            <a:pPr/>
            <a:r>
              <a:t>Deforestation</a:t>
            </a:r>
          </a:p>
          <a:p>
            <a:pPr/>
            <a:r>
              <a:t>Water Scarcity</a:t>
            </a:r>
          </a:p>
          <a:p>
            <a:pPr/>
            <a:r>
              <a:t>Pollution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Global Response</a:t>
            </a:r>
          </a:p>
        </p:txBody>
      </p:sp>
      <p:sp>
        <p:nvSpPr>
          <p:cNvPr id="3" name="Content Placeholder 2"/>
          <p:cNvSpPr>
            <a:spLocks noGrp="1"/>
          </p:cNvSpPr>
          <p:nvPr>
            <p:ph idx="1"/>
          </p:nvPr>
        </p:nvSpPr>
        <p:spPr/>
        <p:txBody>
          <a:bodyPr wrap="square">
            <a:normAutofit/>
          </a:bodyPr>
          <a:lstStyle/>
          <a:p>
            <a:pPr/>
            <a:r>
              <a:t>International Aid</a:t>
            </a:r>
          </a:p>
          <a:p>
            <a:pPr/>
            <a:r>
              <a:t>Economic Development Programs</a:t>
            </a:r>
          </a:p>
          <a:p>
            <a:pPr/>
            <a:r>
              <a:t>Sustainable Development Goals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Sustainable Development Goals</a:t>
            </a:r>
          </a:p>
        </p:txBody>
      </p:sp>
      <p:sp>
        <p:nvSpPr>
          <p:cNvPr id="3" name="Content Placeholder 2"/>
          <p:cNvSpPr>
            <a:spLocks noGrp="1"/>
          </p:cNvSpPr>
          <p:nvPr>
            <p:ph idx="1"/>
          </p:nvPr>
        </p:nvSpPr>
        <p:spPr/>
        <p:txBody>
          <a:bodyPr wrap="square">
            <a:normAutofit/>
          </a:bodyPr>
          <a:lstStyle/>
          <a:p>
            <a:pPr/>
            <a:r>
              <a:t>End Poverty</a:t>
            </a:r>
          </a:p>
          <a:p>
            <a:pPr/>
            <a:r>
              <a:t>Ensure Healthy Lives</a:t>
            </a:r>
          </a:p>
          <a:p>
            <a:pPr/>
            <a:r>
              <a:t>Promote Sustainable Cities</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amar180181@fci.bu.edu.eg</dc:creator>
  <cp:lastModifiedBy>amar180181@fci.bu.edu.eg</cp:lastModifiedBy>
  <cp:revision>2</cp:revision>
  <dcterms:created xsi:type="dcterms:W3CDTF">2025-09-09T08:15:52Z</dcterms:created>
  <dcterms:modified xsi:type="dcterms:W3CDTF">2025-09-09T08:16:54Z</dcterms:modified>
</cp:coreProperties>
</file>