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2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3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9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0471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27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7483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30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72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2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3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2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8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3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3418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5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EDF4-686F-F8EB-286F-3FC8FB789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FF052-96FD-5FE1-B187-2C0A35ACF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62446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8: Pyramids in Popular 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/>
          <a:p>
            <a:pPr>
              <a:defRPr/>
            </a:pPr>
            <a:r>
              <a:t>Appearances in films and literature: pyramids have been featured in many movies and books</a:t>
            </a:r>
          </a:p>
          <a:p>
            <a:pPr>
              <a:defRPr/>
            </a:pPr>
            <a:r>
              <a:t>Symbolism: pyramids are often used as symbols of ancient wisdom and power</a:t>
            </a:r>
          </a:p>
          <a:p>
            <a:pPr>
              <a:defRPr/>
            </a:pPr>
            <a:r>
              <a:t>Inspiration: pyramids have inspired many modern structures and designs</a:t>
            </a:r>
          </a:p>
          <a:p>
            <a:pPr>
              <a:defRPr/>
            </a:pPr>
            <a:r>
              <a:t>Mysteries: pyramids continue to fascinate people with their mysteries and secrets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9: Preservation and Conservation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/>
          <a:p>
            <a:pPr>
              <a:defRPr/>
            </a:pPr>
            <a:r>
              <a:t>Threats: pyramids are vulnerable to damage from erosion, earthquakes, and human activities</a:t>
            </a:r>
          </a:p>
          <a:p>
            <a:pPr>
              <a:defRPr/>
            </a:pPr>
            <a:r>
              <a:t>Restoration: efforts are being made to restore and conserve pyramids around the world</a:t>
            </a:r>
          </a:p>
          <a:p>
            <a:pPr>
              <a:defRPr/>
            </a:pPr>
            <a:r>
              <a:t>Protection: laws and regulations are in place to protect pyramids from damage and looting</a:t>
            </a:r>
          </a:p>
          <a:p>
            <a:pPr>
              <a:defRPr/>
            </a:pPr>
            <a:r>
              <a:t>Education: educating the public about the importance of preserving pyramids for future generations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/>
          <a:p>
            <a:pPr>
              <a:defRPr/>
            </a:pPr>
            <a:r>
              <a:t>Pyramids are ancient structures that continue to fascinate people around the world</a:t>
            </a:r>
          </a:p>
          <a:p>
            <a:pPr>
              <a:defRPr/>
            </a:pPr>
            <a:r>
              <a:t>They have been used for various purposes, including tombs, temples, and astronomical observatories</a:t>
            </a:r>
          </a:p>
          <a:p>
            <a:pPr>
              <a:defRPr/>
            </a:pPr>
            <a:r>
              <a:t>Pyramids continue to be a source of wonder and inspiration, and their preservation and conservation are essential for future generations.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Pyramids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with AI Presentation Generator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1: Introduction to Pyramids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/>
          <a:p>
            <a:pPr>
              <a:defRPr/>
            </a:pPr>
            <a:r>
              <a:t>Pyramids are ancient structures with a square base and four triangular sides that meet at the apex</a:t>
            </a:r>
          </a:p>
          <a:p>
            <a:pPr>
              <a:defRPr/>
            </a:pPr>
            <a:r>
              <a:t>They have been built in many parts of the world, with ancient civilizations in Egypt, Mexico, and South America constructing these monumental structures</a:t>
            </a:r>
          </a:p>
          <a:p>
            <a:pPr>
              <a:defRPr/>
            </a:pPr>
            <a:r>
              <a:t>Pyramids have been used for various purposes, including tombs, temples, and astronomical observatories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2: History of Pyramids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/>
          <a:p>
            <a:pPr>
              <a:defRPr/>
            </a:pPr>
            <a:r>
              <a:t>The earliest known pyramids were built in ancient Mesopotamia around 4500-1900 BCE</a:t>
            </a:r>
          </a:p>
          <a:p>
            <a:pPr>
              <a:defRPr/>
            </a:pPr>
            <a:r>
              <a:t>The ancient Egyptians built over 130 pyramids between 2600-1600 BCE, with the Great Pyramid of Giza being the largest and most famous</a:t>
            </a:r>
          </a:p>
          <a:p>
            <a:pPr>
              <a:defRPr/>
            </a:pPr>
            <a:r>
              <a:t>The Mayans and Aztecs built pyramids in Mesoamerica around 2000 BCE-1500 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3: Characteristics of Pyramids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/>
          <a:p>
            <a:pPr>
              <a:defRPr/>
            </a:pPr>
            <a:r>
              <a:t>Square base: the base of a pyramid is a square or rectangular shape</a:t>
            </a:r>
          </a:p>
          <a:p>
            <a:pPr>
              <a:defRPr/>
            </a:pPr>
            <a:r>
              <a:t>Four triangular sides: the sides of a pyramid are triangular in shape and meet at the apex</a:t>
            </a:r>
          </a:p>
          <a:p>
            <a:pPr>
              <a:defRPr/>
            </a:pPr>
            <a:r>
              <a:t>Apex: the top of a pyramid, which is often a single point or a small platform</a:t>
            </a:r>
          </a:p>
          <a:p>
            <a:pPr>
              <a:defRPr/>
            </a:pPr>
            <a:r>
              <a:t>Slope: the angle of the sides of a pyramid, which can vary depending on the design</a:t>
            </a:r>
          </a:p>
          <a:p>
            <a:pPr>
              <a:defRPr/>
            </a:pPr>
            <a:r>
              <a:t>Materials: pyramids are often built with stone, brick, or earth and other local materials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4: Types of Pyramids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/>
          <a:p>
            <a:pPr>
              <a:defRPr/>
            </a:pPr>
            <a:r>
              <a:t>Step pyramids: have a series of flat steps leading up to the apex</a:t>
            </a:r>
          </a:p>
          <a:p>
            <a:pPr>
              <a:defRPr/>
            </a:pPr>
            <a:r>
              <a:t>Smooth pyramids: have a smooth surface with no visible steps</a:t>
            </a:r>
          </a:p>
          <a:p>
            <a:pPr>
              <a:defRPr/>
            </a:pPr>
            <a:r>
              <a:t>Pyramid complexes: a group of pyramids built together, often with other structures</a:t>
            </a:r>
          </a:p>
          <a:p>
            <a:pPr>
              <a:defRPr/>
            </a:pPr>
            <a:r>
              <a:t>Temple pyramids: have a temple at the base or near the apex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5: Pyramid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/>
          <a:p>
            <a:pPr>
              <a:defRPr/>
            </a:pPr>
            <a:r>
              <a:t>Planning: selecting the site and designing the pyramid</a:t>
            </a:r>
          </a:p>
          <a:p>
            <a:pPr>
              <a:defRPr/>
            </a:pPr>
            <a:r>
              <a:t>Excavation: digging the foundation and removing soil and rock</a:t>
            </a:r>
          </a:p>
          <a:p>
            <a:pPr>
              <a:defRPr/>
            </a:pPr>
            <a:r>
              <a:t>Construction: building the pyramid using local materials</a:t>
            </a:r>
          </a:p>
          <a:p>
            <a:pPr>
              <a:defRPr/>
            </a:pPr>
            <a:r>
              <a:t>Finishing: adding a smooth surface and any decorative features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6: Purpose of Pyramids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/>
          <a:p>
            <a:pPr>
              <a:defRPr/>
            </a:pPr>
            <a:r>
              <a:t>Tombs: many pyramids were built as tombs for pharaohs or other important individuals</a:t>
            </a:r>
          </a:p>
          <a:p>
            <a:pPr>
              <a:defRPr/>
            </a:pPr>
            <a:r>
              <a:t>Temples: pyramids were used as temples for worship and sacrifice</a:t>
            </a:r>
          </a:p>
          <a:p>
            <a:pPr>
              <a:defRPr/>
            </a:pPr>
            <a:r>
              <a:t>Astronomical observatories: some pyramids were built to observe the movements of the stars and planets</a:t>
            </a:r>
          </a:p>
          <a:p>
            <a:pPr>
              <a:defRPr/>
            </a:pPr>
            <a:r>
              <a:t>Symbol of power: pyramids were often used to demonstrate the power and wealth of the ruling class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7: Famous Pyramids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/>
          <a:p>
            <a:pPr>
              <a:defRPr/>
            </a:pPr>
            <a:r>
              <a:t>Great Pyramid of Giza: the largest and most famous pyramid in the world</a:t>
            </a:r>
          </a:p>
          <a:p>
            <a:pPr>
              <a:defRPr/>
            </a:pPr>
            <a:r>
              <a:t>Pyramid of the Sun: a large pyramid in Teotihuacan, Mexico</a:t>
            </a:r>
          </a:p>
          <a:p>
            <a:pPr>
              <a:defRPr/>
            </a:pPr>
            <a:r>
              <a:t>Pyramid of the Moon: a smaller pyramid in Teotihuacan, Mexico</a:t>
            </a:r>
          </a:p>
          <a:p>
            <a:pPr>
              <a:defRPr/>
            </a:pPr>
            <a:r>
              <a:t>Great Pyramid of Cholula: a large pyramid in Puebla, Mexico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amar180181@fci.bu.edu.eg</dc:creator>
  <cp:lastModifiedBy>amar180181@fci.bu.edu.eg</cp:lastModifiedBy>
  <cp:revision>2</cp:revision>
  <dcterms:created xsi:type="dcterms:W3CDTF">2025-09-09T08:15:52Z</dcterms:created>
  <dcterms:modified xsi:type="dcterms:W3CDTF">2025-09-09T08:16:54Z</dcterms:modified>
</cp:coreProperties>
</file>