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7"/>
    <p:sldId id="258" r:id="rId8"/>
    <p:sldId id="259" r:id="rId9"/>
    <p:sldId id="26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1" d="100"/>
          <a:sy n="61" d="100"/>
        </p:scale>
        <p:origin x="20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9BB30-8325-4345-8DFA-998A30CB2488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B9C32-4155-43F0-9D69-97C79EB91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120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9BB30-8325-4345-8DFA-998A30CB2488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B9C32-4155-43F0-9D69-97C79EB91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772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9BB30-8325-4345-8DFA-998A30CB2488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B9C32-4155-43F0-9D69-97C79EB91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620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9BB30-8325-4345-8DFA-998A30CB2488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B9C32-4155-43F0-9D69-97C79EB91DC0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503364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9BB30-8325-4345-8DFA-998A30CB2488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B9C32-4155-43F0-9D69-97C79EB91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255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9BB30-8325-4345-8DFA-998A30CB2488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B9C32-4155-43F0-9D69-97C79EB91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0522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9BB30-8325-4345-8DFA-998A30CB2488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B9C32-4155-43F0-9D69-97C79EB91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5283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9BB30-8325-4345-8DFA-998A30CB2488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B9C32-4155-43F0-9D69-97C79EB91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4599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9BB30-8325-4345-8DFA-998A30CB2488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B9C32-4155-43F0-9D69-97C79EB91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512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9BB30-8325-4345-8DFA-998A30CB2488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B9C32-4155-43F0-9D69-97C79EB91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499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9BB30-8325-4345-8DFA-998A30CB2488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B9C32-4155-43F0-9D69-97C79EB91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0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9BB30-8325-4345-8DFA-998A30CB2488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B9C32-4155-43F0-9D69-97C79EB91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552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9BB30-8325-4345-8DFA-998A30CB2488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B9C32-4155-43F0-9D69-97C79EB91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79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9BB30-8325-4345-8DFA-998A30CB2488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B9C32-4155-43F0-9D69-97C79EB91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913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9BB30-8325-4345-8DFA-998A30CB2488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B9C32-4155-43F0-9D69-97C79EB91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917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9BB30-8325-4345-8DFA-998A30CB2488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B9C32-4155-43F0-9D69-97C79EB91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850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9BB30-8325-4345-8DFA-998A30CB2488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B9C32-4155-43F0-9D69-97C79EB91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709208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2.png"/><Relationship Id="rId20" Type="http://schemas.openxmlformats.org/officeDocument/2006/relationships/image" Target="../media/image3.png"/><Relationship Id="rId21" Type="http://schemas.openxmlformats.org/officeDocument/2006/relationships/image" Target="../media/image4.png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A69BB30-8325-4345-8DFA-998A30CB2488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FB9C32-4155-43F0-9D69-97C79EB91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3139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0EDF4-686F-F8EB-286F-3FC8FB7890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9FF052-96FD-5FE1-B187-2C0A35ACF5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262446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Pyramids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Created with AI Presentation Generator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Pyramids Around the World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/>
          <a:p>
            <a:pPr>
              <a:defRPr/>
            </a:pPr>
            <a:r>
              <a:t>Ancient Civilizations built pyramids for various purposes, including tombs for pharaohs, temples, and astronomical observatories.</a:t>
            </a:r>
          </a:p>
          <a:p>
            <a:pPr>
              <a:defRPr/>
            </a:pPr>
            <a:r>
              <a:t>The Great Pyramid of Giza is the only remaining ancient wonder of the world, built around 2580 BC for Pharaoh Khufu.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Pyramid Construction and Engineering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/>
          <a:p>
            <a:pPr>
              <a:defRPr/>
            </a:pPr>
            <a:r>
              <a:t>- Thousands of skilled laborers worked together to construct pyramids using simple yet effective tools and techniques.</a:t>
            </a:r>
          </a:p>
          <a:p>
            <a:pPr>
              <a:defRPr/>
            </a:pPr>
            <a:r>
              <a:t>- The Great Pyramid of Giza is estimated to have taken around 20 years to complete and required over 2.3 million stone blocks.</a:t>
            </a:r>
          </a:p>
          <a:p>
            <a:pPr>
              <a:defRPr/>
            </a:pPr>
            <a:r>
              <a:t>- Pyramid construction involved complex mathematical calculations to ensure stability and alignment with celestial bodies.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Pyramid Significance and Legacy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/>
          <a:p>
            <a:pPr>
              <a:defRPr/>
            </a:pPr>
            <a:r>
              <a:t>- Pyramids were symbols of power, wealth, and spiritual connection in ancient cultures.</a:t>
            </a:r>
          </a:p>
          <a:p>
            <a:pPr>
              <a:defRPr/>
            </a:pPr>
            <a:r>
              <a:t>- They continue to inspire wonder, curiosity, and awe in people around the world.</a:t>
            </a:r>
          </a:p>
          <a:p>
            <a:pPr>
              <a:defRPr/>
            </a:pPr>
            <a:r>
              <a:t>- The study of pyramids has led to advancements in fields such as architecture, engineering, and archaeology.</a:t>
            </a:r>
          </a:p>
        </p:txBody>
      </p:sp>
    </p:spTree>
  </p:cSld>
  <p:clrMapOvr>
    <a:masterClrMapping/>
  </p:clrMapOvr>
</p:sld>
</file>

<file path=ppt/theme/_rels/theme1.xml.rels><?xml version='1.0' encoding='UTF-8' standalone='yes'?>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Century Gothic</vt:lpstr>
      <vt:lpstr>Wingdings 3</vt:lpstr>
      <vt:lpstr>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amar180181@fci.bu.edu.eg</dc:creator>
  <cp:lastModifiedBy>amar180181@fci.bu.edu.eg</cp:lastModifiedBy>
  <cp:revision>1</cp:revision>
  <dcterms:created xsi:type="dcterms:W3CDTF">2025-09-09T08:15:52Z</dcterms:created>
  <dcterms:modified xsi:type="dcterms:W3CDTF">2025-09-09T08:16:32Z</dcterms:modified>
</cp:coreProperties>
</file>