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1" d="100"/>
          <a:sy n="61" d="100"/>
        </p:scale>
        <p:origin x="20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230634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731299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404719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5646270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574831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1079300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6083728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876585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224226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941006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69BB30-8325-4345-8DFA-998A30CB2488}" type="datetimeFigureOut">
              <a:rPr lang="en-US" smtClean="0"/>
              <a:t>9/9/2025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454637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69BB30-8325-4345-8DFA-998A30CB2488}" type="datetimeFigureOut">
              <a:rPr lang="en-US" smtClean="0"/>
              <a:t>9/9/2025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40292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69BB30-8325-4345-8DFA-998A30CB2488}" type="datetimeFigureOut">
              <a:rPr lang="en-US" smtClean="0"/>
              <a:t>9/9/2025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2179229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69BB30-8325-4345-8DFA-998A30CB2488}" type="datetimeFigureOut">
              <a:rPr lang="en-US" smtClean="0"/>
              <a:t>9/9/2025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2515288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69BB30-8325-4345-8DFA-998A30CB2488}" type="datetimeFigureOut">
              <a:rPr lang="en-US" smtClean="0"/>
              <a:t>9/9/2025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800733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69BB30-8325-4345-8DFA-998A30CB2488}" type="datetimeFigureOut">
              <a:rPr lang="en-US" smtClean="0"/>
              <a:t>9/9/2025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793834185"/>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A69BB30-8325-4345-8DFA-998A30CB2488}" type="datetimeFigureOut">
              <a:rPr lang="en-US" smtClean="0"/>
              <a:t>9/9/2025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DFB9C32-4155-43F0-9D69-97C79EB91DC0}" type="slidenum">
              <a:rPr lang="en-US" smtClean="0"/>
              <a:t>‹#›</a:t>
            </a:fld>
            <a:endParaRPr lang="en-US"/>
          </a:p>
        </p:txBody>
      </p:sp>
    </p:spTree>
    <p:extLst>
      <p:ext uri="{BB962C8B-B14F-4D97-AF65-F5344CB8AC3E}">
        <p14:creationId xmlns:p14="http://schemas.microsoft.com/office/powerpoint/2010/main" val="366785374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0EDF4-686F-F8EB-286F-3FC8FB789068}"/>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D29FF052-96FD-5FE1-B187-2C0A35ACF5C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47262446"/>
      </p:ext>
    </p:extLst>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Conservation Efforts</a:t>
            </a:r>
          </a:p>
        </p:txBody>
      </p:sp>
      <p:sp>
        <p:nvSpPr>
          <p:cNvPr id="3" name="Content Placeholder 2"/>
          <p:cNvSpPr>
            <a:spLocks noGrp="1"/>
          </p:cNvSpPr>
          <p:nvPr>
            <p:ph idx="1"/>
          </p:nvPr>
        </p:nvSpPr>
        <p:spPr/>
        <p:txBody>
          <a:bodyPr wrap="square">
            <a:normAutofit/>
          </a:bodyPr>
          <a:lstStyle/>
          <a:p>
            <a:pPr/>
            <a:r>
              <a:t>Many organizations and governments are working to protect Africa's wildlife and their habitats.</a:t>
            </a:r>
          </a:p>
          <a:p>
            <a:pPr/>
            <a:r>
              <a:t>Conservation efforts include habitat preservation, education programs, and anti-poaching initiatives.</a:t>
            </a:r>
          </a:p>
          <a:p>
            <a:pPr/>
            <a:r>
              <a:t>Collaboration between governments, NGOs, and local communities is essential for effective conservation.</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Challenges Facing African Wildlife</a:t>
            </a:r>
          </a:p>
        </p:txBody>
      </p:sp>
      <p:sp>
        <p:nvSpPr>
          <p:cNvPr id="3" name="Content Placeholder 2"/>
          <p:cNvSpPr>
            <a:spLocks noGrp="1"/>
          </p:cNvSpPr>
          <p:nvPr>
            <p:ph idx="1"/>
          </p:nvPr>
        </p:nvSpPr>
        <p:spPr/>
        <p:txBody>
          <a:bodyPr wrap="square">
            <a:normAutofit/>
          </a:bodyPr>
          <a:lstStyle/>
          <a:p>
            <a:pPr/>
            <a:r>
              <a:t>Habitat loss and fragmentation, driven by human population growth and development.</a:t>
            </a:r>
          </a:p>
          <a:p>
            <a:pPr/>
            <a:r>
              <a:t>Poaching and hunting, driven by demand for bushmeat and other animal products.</a:t>
            </a:r>
          </a:p>
          <a:p>
            <a:pPr/>
            <a:r>
              <a:t>Climate change, which is altering the distribution and abundance of many species.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Protecting African Wildlife</a:t>
            </a:r>
          </a:p>
        </p:txBody>
      </p:sp>
      <p:sp>
        <p:nvSpPr>
          <p:cNvPr id="3" name="Content Placeholder 2"/>
          <p:cNvSpPr>
            <a:spLocks noGrp="1"/>
          </p:cNvSpPr>
          <p:nvPr>
            <p:ph idx="1"/>
          </p:nvPr>
        </p:nvSpPr>
        <p:spPr/>
        <p:txBody>
          <a:bodyPr wrap="square">
            <a:normAutofit/>
          </a:bodyPr>
          <a:lstStyle/>
          <a:p>
            <a:pPr/>
            <a:r>
              <a:t>Governments and NGOs must work together to protect Africa's wildlife and their habitats.</a:t>
            </a:r>
          </a:p>
          <a:p>
            <a:pPr/>
            <a:r>
              <a:t>Community-based conservation efforts can be effective in engaging local people in conservation.</a:t>
            </a:r>
          </a:p>
          <a:p>
            <a:pPr/>
            <a:r>
              <a:t>Education and awareness programs are essential for promoting the value of conservation.</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 Future of African Wildlife</a:t>
            </a:r>
          </a:p>
        </p:txBody>
      </p:sp>
      <p:sp>
        <p:nvSpPr>
          <p:cNvPr id="3" name="Content Placeholder 2"/>
          <p:cNvSpPr>
            <a:spLocks noGrp="1"/>
          </p:cNvSpPr>
          <p:nvPr>
            <p:ph idx="1"/>
          </p:nvPr>
        </p:nvSpPr>
        <p:spPr/>
        <p:txBody>
          <a:bodyPr wrap="square">
            <a:normAutofit/>
          </a:bodyPr>
          <a:lstStyle/>
          <a:p>
            <a:pPr/>
            <a:r>
              <a:t>Africa's wildlife is facing numerous challenges, but there is hope for the future.</a:t>
            </a:r>
          </a:p>
          <a:p>
            <a:pPr/>
            <a:r>
              <a:t>Conservation efforts are underway to protect the continent's iconic species.</a:t>
            </a:r>
          </a:p>
          <a:p>
            <a:pPr/>
            <a:r>
              <a:t>Collaboration and cooperation are essential for effective conservation.</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wrap="square">
            <a:normAutofit/>
          </a:bodyPr>
          <a:lstStyle/>
          <a:p>
            <a:pPr/>
            <a:r>
              <a:t>Africa's animals are an integral part of the continent's ecosystem.</a:t>
            </a:r>
          </a:p>
          <a:p>
            <a:pPr/>
            <a:r>
              <a:t>The diverse range of habitats and species makes Africa a unique and fascinating place.</a:t>
            </a:r>
          </a:p>
          <a:p>
            <a:pPr/>
            <a:r>
              <a:t>Conservation efforts must continue to protect the continent's wildlife and their habitats for future generations.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animals of africa</a:t>
            </a:r>
          </a:p>
        </p:txBody>
      </p:sp>
      <p:sp>
        <p:nvSpPr>
          <p:cNvPr id="3" name="Subtitle 2"/>
          <p:cNvSpPr>
            <a:spLocks noGrp="1"/>
          </p:cNvSpPr>
          <p:nvPr>
            <p:ph type="subTitle" idx="1"/>
          </p:nvPr>
        </p:nvSpPr>
        <p:spPr/>
        <p:txBody>
          <a:bodyPr/>
          <a:lstStyle/>
          <a:p>
            <a:r>
              <a:t>Created with AI Presentation Generator</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wrap="square">
            <a:normAutofit/>
          </a:bodyPr>
          <a:lstStyle/>
          <a:p>
            <a:pPr/>
            <a:r>
              <a:t>The vast and diverse continent of Africa is home to an incredible array of wildlife, with over 3,000 species of animals. From the majestic lions of the savannah to the majestic mountain gorillas of the Virungas, Africa's animals are an integral part of its ecosystem. This presentation aims to explore the fascinating world of African wildlife, highlighting the unique characteristics and adaptations of some of the continent's most iconic species.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Habitat Diversification</a:t>
            </a:r>
          </a:p>
        </p:txBody>
      </p:sp>
      <p:sp>
        <p:nvSpPr>
          <p:cNvPr id="3" name="Content Placeholder 2"/>
          <p:cNvSpPr>
            <a:spLocks noGrp="1"/>
          </p:cNvSpPr>
          <p:nvPr>
            <p:ph idx="1"/>
          </p:nvPr>
        </p:nvSpPr>
        <p:spPr/>
        <p:txBody>
          <a:bodyPr wrap="square">
            <a:normAutofit/>
          </a:bodyPr>
          <a:lstStyle/>
          <a:p>
            <a:pPr/>
            <a:r>
              <a:t>The African continent boasts a wide range of habitats, from the arid deserts of the north to the lush rainforests of the equatorial regions.</a:t>
            </a:r>
          </a:p>
          <a:p>
            <a:pPr/>
            <a:r>
              <a:t>The varied landscapes and climates support a diverse array of ecosystems, each with its own unique set of flora and fauna.</a:t>
            </a:r>
          </a:p>
          <a:p>
            <a:pPr/>
            <a:r>
              <a:t>This habitat diversification has led to the evolution of a wide range of animal species, each adapted to its specific environment.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Large Mammals of the Savannah</a:t>
            </a:r>
          </a:p>
        </p:txBody>
      </p:sp>
      <p:sp>
        <p:nvSpPr>
          <p:cNvPr id="3" name="Content Placeholder 2"/>
          <p:cNvSpPr>
            <a:spLocks noGrp="1"/>
          </p:cNvSpPr>
          <p:nvPr>
            <p:ph idx="1"/>
          </p:nvPr>
        </p:nvSpPr>
        <p:spPr/>
        <p:txBody>
          <a:bodyPr wrap="square">
            <a:normAutofit/>
          </a:bodyPr>
          <a:lstStyle/>
          <a:p>
            <a:pPr/>
            <a:r>
              <a:t>The grasslands and savannahs of Africa are home to a variety of large mammals, including lions, elephants, and giraffes.</a:t>
            </a:r>
          </a:p>
          <a:p>
            <a:pPr/>
            <a:r>
              <a:t>These species have evolved to thrive in the open landscapes, with adaptations such as powerful legs and sharp claws for hunting and defense.</a:t>
            </a:r>
          </a:p>
          <a:p>
            <a:pPr/>
            <a:r>
              <a:t>Many of these species are social, living in groups and relying on each other for survival and protection.</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Mountain Gorillas of the Virungas</a:t>
            </a:r>
          </a:p>
        </p:txBody>
      </p:sp>
      <p:sp>
        <p:nvSpPr>
          <p:cNvPr id="3" name="Content Placeholder 2"/>
          <p:cNvSpPr>
            <a:spLocks noGrp="1"/>
          </p:cNvSpPr>
          <p:nvPr>
            <p:ph idx="1"/>
          </p:nvPr>
        </p:nvSpPr>
        <p:spPr/>
        <p:txBody>
          <a:bodyPr wrap="square">
            <a:normAutofit/>
          </a:bodyPr>
          <a:lstStyle/>
          <a:p>
            <a:pPr/>
            <a:r>
              <a:t>The mountain gorillas of the Virungas are one of the most endangered species in Africa, with only around 1,000 individuals remaining.</a:t>
            </a:r>
          </a:p>
          <a:p>
            <a:pPr/>
            <a:r>
              <a:t>These magnificent creatures inhabit the dense forests of the Virungas, where they feed on leaves, shoots, and fruits.</a:t>
            </a:r>
          </a:p>
          <a:p>
            <a:pPr/>
            <a:r>
              <a:t>Conservation efforts are underway to protect the mountain gorillas and their habitat, including habitat preservation and education programs.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Aquatic Animals of Africa</a:t>
            </a:r>
          </a:p>
        </p:txBody>
      </p:sp>
      <p:sp>
        <p:nvSpPr>
          <p:cNvPr id="3" name="Content Placeholder 2"/>
          <p:cNvSpPr>
            <a:spLocks noGrp="1"/>
          </p:cNvSpPr>
          <p:nvPr>
            <p:ph idx="1"/>
          </p:nvPr>
        </p:nvSpPr>
        <p:spPr/>
        <p:txBody>
          <a:bodyPr wrap="square">
            <a:normAutofit/>
          </a:bodyPr>
          <a:lstStyle/>
          <a:p>
            <a:pPr/>
            <a:r>
              <a:t>Africa's rivers, lakes, and coastal regions are home to a diverse array of aquatic animals, including hippos, crocodiles, and Nile perch.</a:t>
            </a:r>
          </a:p>
          <a:p>
            <a:pPr/>
            <a:r>
              <a:t>These species have adapted to life in the water, with specialized features such as webbed feet and powerful tails for swimming and diving.</a:t>
            </a:r>
          </a:p>
          <a:p>
            <a:pPr/>
            <a:r>
              <a:t>Many of these species play a crucial role in maintaining the balance of their ecosystems, serving as both predators and prey.</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Birds of Africa</a:t>
            </a:r>
          </a:p>
        </p:txBody>
      </p:sp>
      <p:sp>
        <p:nvSpPr>
          <p:cNvPr id="3" name="Content Placeholder 2"/>
          <p:cNvSpPr>
            <a:spLocks noGrp="1"/>
          </p:cNvSpPr>
          <p:nvPr>
            <p:ph idx="1"/>
          </p:nvPr>
        </p:nvSpPr>
        <p:spPr/>
        <p:txBody>
          <a:bodyPr wrap="square">
            <a:normAutofit/>
          </a:bodyPr>
          <a:lstStyle/>
          <a:p>
            <a:pPr/>
            <a:r>
              <a:t>Africa is home to over 2,000 species of birds, including ostriches, eagles, and vultures.</a:t>
            </a:r>
          </a:p>
          <a:p>
            <a:pPr/>
            <a:r>
              <a:t>These birds have evolved to occupy a wide range of ecological niches, from the open grasslands to the dense forests.</a:t>
            </a:r>
          </a:p>
          <a:p>
            <a:pPr/>
            <a:r>
              <a:t>Many bird species are migratory, traveling long distances each year to find food and breeding grounds.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Apes of Africa</a:t>
            </a:r>
          </a:p>
        </p:txBody>
      </p:sp>
      <p:sp>
        <p:nvSpPr>
          <p:cNvPr id="3" name="Content Placeholder 2"/>
          <p:cNvSpPr>
            <a:spLocks noGrp="1"/>
          </p:cNvSpPr>
          <p:nvPr>
            <p:ph idx="1"/>
          </p:nvPr>
        </p:nvSpPr>
        <p:spPr/>
        <p:txBody>
          <a:bodyPr wrap="square">
            <a:normAutofit/>
          </a:bodyPr>
          <a:lstStyle/>
          <a:p>
            <a:pPr/>
            <a:r>
              <a:t>Africa is home to several species of apes, including chimpanzees, bonobos, and gorillas.</a:t>
            </a:r>
          </a:p>
          <a:p>
            <a:pPr/>
            <a:r>
              <a:t>These intelligent and social creatures inhabit the forests and woodlands of central and western Africa.</a:t>
            </a:r>
          </a:p>
          <a:p>
            <a:pPr/>
            <a:r>
              <a:t>Conservation efforts are underway to protect the apes and their habitats, including habitat preservation and education programs.</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1</TotalTime>
  <Words>0</Words>
  <Application>Microsoft Office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Trebuchet MS</vt:lpstr>
      <vt:lpstr>Wingdings 3</vt:lpstr>
      <vt:lpstr>Facet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amar180181@fci.bu.edu.eg</dc:creator>
  <cp:lastModifiedBy>amar180181@fci.bu.edu.eg</cp:lastModifiedBy>
  <cp:revision>2</cp:revision>
  <dcterms:created xsi:type="dcterms:W3CDTF">2025-09-09T08:15:52Z</dcterms:created>
  <dcterms:modified xsi:type="dcterms:W3CDTF">2025-09-09T08:16:54Z</dcterms:modified>
</cp:coreProperties>
</file>