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Archaeologists and researchers continue to uncover new information about the Pyramids through advanced technologies, such as lidar and ground-penetrating radar.</a:t>
            </a:r>
          </a:p>
          <a:p>
            <a:pPr/>
            <a:r>
              <a:t>The study of the Pyramids has inspired new research areas, including the application of ancient knowledge in modern engineering and architecture.</a:t>
            </a:r>
          </a:p>
          <a:p>
            <a:pPr/>
            <a:r>
              <a:t>The Pyramid's cultural significance and symbolic value continue to inspire artistic and literary works.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Great Pyramid of Giza is considered one of the Seven Wonders of the Ancient World.</a:t>
            </a:r>
          </a:p>
          <a:p>
            <a:pPr/>
            <a:r>
              <a:t>The Pyramid of Khafre, built by Pharaoh Khafre, is notable for its slightly larger size and more polished white limestone exterior.</a:t>
            </a:r>
          </a:p>
          <a:p>
            <a:pPr/>
            <a:r>
              <a:t>The Red Pyramid, built by Pharaoh Sneferu, is the first smooth-sided pyramid and features a distinctive reddish-pink color.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Careful planning and documentation are essential for successful construction projects.</a:t>
            </a:r>
          </a:p>
          <a:p>
            <a:pPr/>
            <a:r>
              <a:t>Collaboration between experts from various fields is critical for achieving complex architectural and engineering goals.</a:t>
            </a:r>
          </a:p>
          <a:p>
            <a:pPr/>
            <a:r>
              <a:t>Preservation and conservation efforts require ongoing monitoring and maintenance to ensure the longevity of these cultural treasures.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Pyramids are an enduring testament to the ingenuity, creativity, and perseverance of ancient civilizations.</a:t>
            </a:r>
          </a:p>
          <a:p>
            <a:pPr/>
            <a:r>
              <a:t>The study of the Pyramids offers valuable insights into the history of architecture, engineering, and mathematics.</a:t>
            </a:r>
          </a:p>
          <a:p>
            <a:pPr/>
            <a:r>
              <a:t>The Pyramid's cultural significance and symbolic value continue to inspire new research, designs, and artistic expressions.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Pyramids are one of the most enduring symbols of ancient civilizations, with a rich history spanning over 4,500 years.</a:t>
            </a:r>
          </a:p>
          <a:p>
            <a:pPr/>
            <a:r>
              <a:t>Located in Egypt, these monumental structures were built as tombs for the pharaohs and were meant to provide a means for them to ascend to the afterlife.</a:t>
            </a:r>
          </a:p>
          <a:p>
            <a:pPr/>
            <a:r>
              <a:t>The Pyramids have been studied by historians, architects, and engineers, offering valuable insights into the construction techniques, mathematical principles, and cultural practices of the ancient Egyptians.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 1: Architecture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Pyramids are characterized by their square base, four triangular sides, and a pyramidion at the apex, which was originally a shining white limestone capstone.</a:t>
            </a:r>
          </a:p>
          <a:p>
            <a:pPr/>
            <a:r>
              <a:t>The Great Pyramid of Giza, the largest of the three, is composed of over 2.3 million stone blocks, each weighing an average of 2.5 tons.</a:t>
            </a:r>
          </a:p>
          <a:p>
            <a:pPr/>
            <a:r>
              <a:t>The internal chamber of the Great Pyramid is divided into several compartments, including the King's Chamber, the Queen's Chamber, and the Grand Gallery.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 2: Construction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ancient Egyptians employed a combination of simple machines, pulleys, and ramps to move and place the massive stone blocks.</a:t>
            </a:r>
          </a:p>
          <a:p>
            <a:pPr/>
            <a:r>
              <a:t>A system of hieroglyphic markings on the walls of the Pyramid indicate the sequence of construction and the workers involved.</a:t>
            </a:r>
          </a:p>
          <a:p>
            <a:pPr/>
            <a:r>
              <a:t>The Pyramid's precise alignment with the four cardinal directions (north, south, east, and west) and the true north is a testament to the advanced astronomical knowledge of the ancient Egyptians.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 3: Mathematical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Pyramids are constructed according to the principles of geometry and trigonometry, with a base perimeter of 1,005 feet (306 meters) and a height of 481 feet (147 meters).</a:t>
            </a:r>
          </a:p>
          <a:p>
            <a:pPr/>
            <a:r>
              <a:t>The slope of the Pyramid's sides is approximately 51.84 degrees, which corresponds to the golden ratio (phi).</a:t>
            </a:r>
          </a:p>
          <a:p>
            <a:pPr/>
            <a:r>
              <a:t>The Pyramid's internal dimensions are based on the proportions of the golden rectangle and the golden triangle.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study of the Pyramids has inspired modern architectural designs, such as the Burj Khalifa, the world's tallest building.</a:t>
            </a:r>
          </a:p>
          <a:p>
            <a:pPr/>
            <a:r>
              <a:t>The Pyramid's geometric principles have been applied in the design of bridges, canals, and other infrastructure projects.</a:t>
            </a:r>
          </a:p>
          <a:p>
            <a:pPr/>
            <a:r>
              <a:t>The Pyramid's construction techniques have influenced the development of engineering and construction methods in various industries.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Pyramids are a source of national pride and a significant cultural heritage for Egypt.</a:t>
            </a:r>
          </a:p>
          <a:p>
            <a:pPr/>
            <a:r>
              <a:t>The study of the Pyramids has contributed to a better understanding of ancient civilizations and their achievements.</a:t>
            </a:r>
          </a:p>
          <a:p>
            <a:pPr/>
            <a:r>
              <a:t>The Pyramid's architectural and engineering innovations have inspired new technologies and designs.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Pyramid's construction is estimated to have required a workforce of tens of thousands of skilled laborers.</a:t>
            </a:r>
          </a:p>
          <a:p>
            <a:pPr/>
            <a:r>
              <a:t>The Pyramid's internal temperature can reach extreme levels, posing significant challenges for conservation and preservation efforts.</a:t>
            </a:r>
          </a:p>
          <a:p>
            <a:pPr/>
            <a:r>
              <a:t>The Pyramid's original purpose and meaning have been subject to interpretation and debate among historians and archaeologists.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