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7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48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41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Recent Discoveries and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New archaeological discoveries</a:t>
            </a:r>
          </a:p>
          <a:p>
            <a:pPr/>
            <a:r>
              <a:t>Advanced technology and scanning techniques</a:t>
            </a:r>
          </a:p>
          <a:p>
            <a:pPr/>
            <a:r>
              <a:t>Revising our understanding of pyramid construction</a:t>
            </a:r>
          </a:p>
          <a:p>
            <a:pPr/>
            <a:r>
              <a:t>New theories and interpretations of pyramid symbolism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Conservation and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Threats to pyramid structures</a:t>
            </a:r>
          </a:p>
          <a:p>
            <a:pPr/>
            <a:r>
              <a:t>Efforts to preserve and conserve pyramids</a:t>
            </a:r>
          </a:p>
          <a:p>
            <a:pPr/>
            <a:r>
              <a:t>Collaboration between governments, organizations, and experts</a:t>
            </a:r>
          </a:p>
          <a:p>
            <a:pPr/>
            <a:r>
              <a:t>Importance of protecting cultural heritage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Recap of key points</a:t>
            </a:r>
          </a:p>
          <a:p>
            <a:pPr/>
            <a:r>
              <a:t>Pyramids as a lasting legacy of ancient civilizations</a:t>
            </a:r>
          </a:p>
          <a:p>
            <a:pPr/>
            <a:r>
              <a:t>Continued fascination with pyramids and their secrets</a:t>
            </a:r>
          </a:p>
          <a:p>
            <a:pPr/>
            <a:r>
              <a:t>Final thoughts and reflections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Pyramids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Overview of the ancient structures</a:t>
            </a:r>
          </a:p>
          <a:p>
            <a:pPr/>
            <a:r>
              <a:t>Brief history of pyramid construction</a:t>
            </a:r>
          </a:p>
          <a:p>
            <a:pPr/>
            <a:r>
              <a:t>Importance of pyramids in ancient civilizations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Types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Egyptian pyramids</a:t>
            </a:r>
          </a:p>
          <a:p>
            <a:pPr lvl="1"/>
            <a:r>
              <a:t>Step pyramids</a:t>
            </a:r>
          </a:p>
          <a:p>
            <a:pPr lvl="1"/>
            <a:r>
              <a:t>Smooth-sided pyramids</a:t>
            </a:r>
          </a:p>
          <a:p>
            <a:pPr/>
            <a:r>
              <a:t>Mesopotamian pyramids</a:t>
            </a:r>
          </a:p>
          <a:p>
            <a:pPr/>
            <a:r>
              <a:t>Mayan pyramids</a:t>
            </a:r>
          </a:p>
          <a:p>
            <a:pPr/>
            <a:r>
              <a:t>Other types of pyramids around the world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Egyptian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Location: Giza, Saqqara, and Dahshur</a:t>
            </a:r>
          </a:p>
          <a:p>
            <a:pPr/>
            <a:r>
              <a:t>Purpose: tombs for pharaohs</a:t>
            </a:r>
          </a:p>
          <a:p>
            <a:pPr/>
            <a:r>
              <a:t>Famous pyramids: Great Pyramid of Giza, Pyramid of Khafre, Pyramid of Menkaure</a:t>
            </a:r>
          </a:p>
          <a:p>
            <a:pPr/>
            <a:r>
              <a:t>Interesting facts: Great Pyramid's original height, Pyramid of Khafre's larger 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Construction of Pyramids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Planning and design</a:t>
            </a:r>
          </a:p>
          <a:p>
            <a:pPr/>
            <a:r>
              <a:t>Quarrying and transporting stones</a:t>
            </a:r>
          </a:p>
          <a:p>
            <a:pPr/>
            <a:r>
              <a:t>Building the core and exterior</a:t>
            </a:r>
          </a:p>
          <a:p>
            <a:pPr/>
            <a:r>
              <a:t>Finishing the exterior</a:t>
            </a:r>
          </a:p>
          <a:p>
            <a:pPr/>
            <a:r>
              <a:t>Construction tools and techniques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Pyramid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Base shape and size</a:t>
            </a:r>
          </a:p>
          <a:p>
            <a:pPr/>
            <a:r>
              <a:t>Slope and angle of the sides</a:t>
            </a:r>
          </a:p>
          <a:p>
            <a:pPr/>
            <a:r>
              <a:t>Pyramid height and volume</a:t>
            </a:r>
          </a:p>
          <a:p>
            <a:pPr/>
            <a:r>
              <a:t>Entrance and internal chambers</a:t>
            </a:r>
          </a:p>
          <a:p>
            <a:pPr/>
            <a:r>
              <a:t>External features: causeways, temples, and statues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Symbolism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Pyramids as tombs for pharaohs</a:t>
            </a:r>
          </a:p>
          <a:p>
            <a:pPr/>
            <a:r>
              <a:t>Symbolism of the pyramid shape</a:t>
            </a:r>
          </a:p>
          <a:p>
            <a:pPr/>
            <a:r>
              <a:t>Representation of the connection between heaven and earth</a:t>
            </a:r>
          </a:p>
          <a:p>
            <a:pPr/>
            <a:r>
              <a:t>Spiritual and cultural significance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Pyramids in Popular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Representations in art and literature</a:t>
            </a:r>
          </a:p>
          <a:p>
            <a:pPr/>
            <a:r>
              <a:t>Appearances in film and television</a:t>
            </a:r>
          </a:p>
          <a:p>
            <a:pPr/>
            <a:r>
              <a:t>Influence on modern architecture and design</a:t>
            </a:r>
          </a:p>
          <a:p>
            <a:pPr/>
            <a:r>
              <a:t>Pyramids as a symbol of power and mystery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2</cp:revision>
  <dcterms:created xsi:type="dcterms:W3CDTF">2025-09-09T08:15:52Z</dcterms:created>
  <dcterms:modified xsi:type="dcterms:W3CDTF">2025-09-09T08:16:54Z</dcterms:modified>
</cp:coreProperties>
</file>