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how digital twin works and what's concept behind it</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 and Limitations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Data quality</a:t>
            </a:r>
          </a:p>
          <a:p>
            <a:pPr>
              <a:defRPr sz="1400"/>
            </a:pPr>
            <a:r>
              <a:t>Complexity</a:t>
            </a:r>
          </a:p>
          <a:p>
            <a:pPr>
              <a:defRPr sz="1400"/>
            </a:pPr>
            <a:r>
              <a:t>Cost</a:t>
            </a:r>
          </a:p>
          <a:p>
            <a:pPr>
              <a:defRPr sz="1400"/>
            </a:pPr>
            <a:r>
              <a:t>Security</a:t>
            </a:r>
          </a:p>
          <a:p>
            <a:pPr>
              <a:defRPr sz="1400"/>
            </a:pPr>
            <a:r>
              <a:t>Scalability</a:t>
            </a:r>
          </a:p>
        </p:txBody>
      </p:sp>
      <p:pic>
        <p:nvPicPr>
          <p:cNvPr id="4" name="Picture 3" descr="Challenges and Limitations_0ZUoBtLw3y4.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of Digital Twin</a:t>
            </a:r>
          </a:p>
        </p:txBody>
      </p:sp>
      <p:sp>
        <p:nvSpPr>
          <p:cNvPr id="3" name="Content Placeholder 2"/>
          <p:cNvSpPr>
            <a:spLocks noGrp="1"/>
          </p:cNvSpPr>
          <p:nvPr>
            <p:ph idx="1"/>
          </p:nvPr>
        </p:nvSpPr>
        <p:spPr/>
        <p:txBody>
          <a:bodyPr wrap="square">
            <a:normAutofit/>
          </a:bodyPr>
          <a:lstStyle/>
          <a:p>
            <a:pPr/>
            <a:r>
              <a:t>Increased adoption</a:t>
            </a:r>
          </a:p>
          <a:p>
            <a:pPr/>
            <a:r>
              <a:t>Improved technology</a:t>
            </a:r>
          </a:p>
          <a:p>
            <a:pPr/>
            <a:r>
              <a:t>Expanded applications</a:t>
            </a:r>
          </a:p>
          <a:p>
            <a:pPr/>
            <a:r>
              <a:t>Enhanced decision-making</a:t>
            </a:r>
          </a:p>
          <a:p>
            <a:pPr/>
            <a:r>
              <a:t>Better outcomes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pPr>
            <a:r>
              <a:t>Digital twins are virtual replicas of physical objects, systems, or processes that provide a virtual environment to test and simulate real-world scenarios. They offer numerous benefits, including improved efficiency, reduced costs, and enhanced decision-making. By understanding the concept behind digital twin and its applications, industries can improve their operations and make better decisions.</a:t>
            </a:r>
          </a:p>
        </p:txBody>
      </p:sp>
      <p:sp>
        <p:nvSpPr>
          <p:cNvPr id="4" name="TextBox 3"/>
          <p:cNvSpPr txBox="1"/>
          <p:nvPr/>
        </p:nvSpPr>
        <p:spPr>
          <a:xfrm>
            <a:off x="914400" y="5486400"/>
            <a:ext cx="7315200" cy="914400"/>
          </a:xfrm>
          <a:prstGeom prst="rect">
            <a:avLst/>
          </a:prstGeom>
          <a:noFill/>
        </p:spPr>
        <p:txBody>
          <a:bodyPr wrap="none">
            <a:spAutoFit/>
          </a:bodyPr>
          <a:lstStyle/>
          <a:p>
            <a:pPr algn="ctr">
              <a:defRPr sz="2400" b="1"/>
            </a:pPr>
            <a:r>
              <a:t>Thank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Digital twins are virtual replicas of physical objects, systems, or processes. This concept has been around for decades but has recently gained widespread adoption due to advancements in technology and data analytics. Digital twins are used in various industries such as manufacturing, healthcare, and transportation to improve efficiency, reduce costs, and enhance decision-making. They provide a virtual environment to test and simulate real-world scenarios, minimizing the risk of physical experiments. Digital twins also enable real-time monitoring and analysis of complex systems.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What is Digital Twin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Real-time data</a:t>
            </a:r>
          </a:p>
          <a:p>
            <a:pPr>
              <a:defRPr sz="1400"/>
            </a:pPr>
            <a:r>
              <a:t>Virtual replica</a:t>
            </a:r>
          </a:p>
          <a:p>
            <a:pPr>
              <a:defRPr sz="1400"/>
            </a:pPr>
            <a:r>
              <a:t>Physical object</a:t>
            </a:r>
          </a:p>
          <a:p>
            <a:pPr>
              <a:defRPr sz="1400"/>
            </a:pPr>
            <a:r>
              <a:t>Data analytics</a:t>
            </a:r>
          </a:p>
          <a:p>
            <a:pPr>
              <a:defRPr sz="1400"/>
            </a:pPr>
            <a:r>
              <a:t>Simulation</a:t>
            </a:r>
          </a:p>
        </p:txBody>
      </p:sp>
      <p:pic>
        <p:nvPicPr>
          <p:cNvPr id="4" name="Picture 3" descr="What is Digital Twin_yZlq7BDPLfQ.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Concept Behind Digital Twin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Virtual representation</a:t>
            </a:r>
          </a:p>
          <a:p>
            <a:pPr>
              <a:defRPr sz="1400"/>
            </a:pPr>
            <a:r>
              <a:t>Real-world data</a:t>
            </a:r>
          </a:p>
          <a:p>
            <a:pPr>
              <a:defRPr sz="1400"/>
            </a:pPr>
            <a:r>
              <a:t>System dynamics</a:t>
            </a:r>
          </a:p>
          <a:p>
            <a:pPr>
              <a:defRPr sz="1400"/>
            </a:pPr>
            <a:r>
              <a:t>Predictive modeling</a:t>
            </a:r>
          </a:p>
          <a:p>
            <a:pPr>
              <a:defRPr sz="1400"/>
            </a:pPr>
            <a:r>
              <a:t>Real-time monitoring</a:t>
            </a:r>
          </a:p>
        </p:txBody>
      </p:sp>
      <p:pic>
        <p:nvPicPr>
          <p:cNvPr id="4" name="Picture 3" descr="Concept Behind Digital Twin_NeRKgBUUDjM.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Benefits of Digital Twin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Improved efficiency</a:t>
            </a:r>
          </a:p>
          <a:p>
            <a:pPr>
              <a:defRPr sz="1400"/>
            </a:pPr>
            <a:r>
              <a:t>Reduced costs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Enhanced decision-making</a:t>
            </a:r>
          </a:p>
          <a:p>
            <a:pPr>
              <a:defRPr sz="1400"/>
            </a:pPr>
            <a:r>
              <a:t>Increased productivity</a:t>
            </a:r>
          </a:p>
          <a:p>
            <a:pPr>
              <a:defRPr sz="1400"/>
            </a:pPr>
            <a:r>
              <a:t>Better risk management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Types of Digital Twin</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Component-based</a:t>
            </a:r>
          </a:p>
          <a:p>
            <a:pPr>
              <a:defRPr sz="1400"/>
            </a:pPr>
            <a:r>
              <a:t>System-based</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Process-based</a:t>
            </a:r>
          </a:p>
          <a:p>
            <a:pPr>
              <a:defRPr sz="1400"/>
            </a:pPr>
            <a:r>
              <a:t>City-scale</a:t>
            </a:r>
          </a:p>
          <a:p>
            <a:pPr>
              <a:defRPr sz="1400"/>
            </a:pPr>
            <a:r>
              <a:t>Enterprise-scale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Digital Twin Works</a:t>
            </a:r>
          </a:p>
        </p:txBody>
      </p:sp>
      <p:sp>
        <p:nvSpPr>
          <p:cNvPr id="3" name="Content Placeholder 2"/>
          <p:cNvSpPr>
            <a:spLocks noGrp="1"/>
          </p:cNvSpPr>
          <p:nvPr>
            <p:ph idx="1"/>
          </p:nvPr>
        </p:nvSpPr>
        <p:spPr/>
        <p:txBody>
          <a:bodyPr wrap="square">
            <a:normAutofit/>
          </a:bodyPr>
          <a:lstStyle/>
          <a:p>
            <a:pPr/>
            <a:r>
              <a:t>Data collection</a:t>
            </a:r>
          </a:p>
          <a:p>
            <a:pPr/>
            <a:r>
              <a:t>Data processing</a:t>
            </a:r>
          </a:p>
          <a:p>
            <a:pPr/>
            <a:r>
              <a:t>Simulation modeling</a:t>
            </a:r>
          </a:p>
          <a:p>
            <a:pPr/>
            <a:r>
              <a:t>Real-time monitoring</a:t>
            </a:r>
          </a:p>
          <a:p>
            <a:pPr/>
            <a:r>
              <a:t>Predictive analytics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Applications of Digital Twin</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Manufacturing</a:t>
            </a:r>
          </a:p>
          <a:p>
            <a:pPr>
              <a:defRPr sz="1400"/>
            </a:pPr>
            <a:r>
              <a:t>Transportation</a:t>
            </a:r>
          </a:p>
          <a:p>
            <a:pPr>
              <a:defRPr sz="1400"/>
            </a:pPr>
            <a:r>
              <a:t>Construction</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Healthcare</a:t>
            </a:r>
          </a:p>
          <a:p>
            <a:pPr>
              <a:defRPr sz="1400"/>
            </a:pPr>
            <a:r>
              <a:t>Energy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Industry Adoption</a:t>
            </a:r>
          </a:p>
        </p:txBody>
      </p:sp>
      <p:pic>
        <p:nvPicPr>
          <p:cNvPr id="3" name="Picture 2" descr="Industry Adoption_6qPMneModlM.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Increased use</a:t>
            </a:r>
          </a:p>
          <a:p>
            <a:pPr>
              <a:defRPr sz="1400"/>
            </a:pPr>
            <a:r>
              <a:t>Improved efficiency</a:t>
            </a:r>
          </a:p>
          <a:p>
            <a:pPr>
              <a:defRPr sz="1400"/>
            </a:pPr>
            <a:r>
              <a:t>Enhanced decision-making</a:t>
            </a:r>
          </a:p>
          <a:p>
            <a:pPr>
              <a:defRPr sz="1400"/>
            </a:pPr>
            <a:r>
              <a:t>Better risk management</a:t>
            </a:r>
          </a:p>
          <a:p>
            <a:pPr>
              <a:defRPr sz="1400"/>
            </a:pPr>
            <a:r>
              <a:t>Increased competitiveness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