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1" d="100"/>
          <a:sy n="61" d="100"/>
        </p:scale>
        <p:origin x="20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2" Type="http://schemas.openxmlformats.org/officeDocument/2006/relationships/slide" Target="slides/slide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230634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731299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404719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5646270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574831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107930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6083728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876585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224226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941006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69BB30-8325-4345-8DFA-998A30CB2488}"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454637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69BB30-8325-4345-8DFA-998A30CB2488}" type="datetimeFigureOut">
              <a:rPr lang="en-US" smtClean="0"/>
              <a:t>9/9/2025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40292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69BB30-8325-4345-8DFA-998A30CB2488}" type="datetimeFigureOut">
              <a:rPr lang="en-US" smtClean="0"/>
              <a:t>9/9/2025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179229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69BB30-8325-4345-8DFA-998A30CB2488}" type="datetimeFigureOut">
              <a:rPr lang="en-US" smtClean="0"/>
              <a:t>9/9/2025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515288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69BB30-8325-4345-8DFA-998A30CB2488}"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800733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69BB30-8325-4345-8DFA-998A30CB2488}"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793834185"/>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A69BB30-8325-4345-8DFA-998A30CB2488}" type="datetimeFigureOut">
              <a:rPr lang="en-US" smtClean="0"/>
              <a:t>9/9/2025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DFB9C32-4155-43F0-9D69-97C79EB91DC0}" type="slidenum">
              <a:rPr lang="en-US" smtClean="0"/>
              <a:t>‹#›</a:t>
            </a:fld>
            <a:endParaRPr lang="en-US"/>
          </a:p>
        </p:txBody>
      </p:sp>
    </p:spTree>
    <p:extLst>
      <p:ext uri="{BB962C8B-B14F-4D97-AF65-F5344CB8AC3E}">
        <p14:creationId xmlns:p14="http://schemas.microsoft.com/office/powerpoint/2010/main" val="366785374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Digital Twin Technologies: Enhancing Operational Efficiency</a:t>
            </a:r>
          </a:p>
        </p:txBody>
      </p:sp>
      <p:sp>
        <p:nvSpPr>
          <p:cNvPr id="3" name="Subtitle 2"/>
          <p:cNvSpPr>
            <a:spLocks noGrp="1"/>
          </p:cNvSpPr>
          <p:nvPr>
            <p:ph type="subTitle" idx="1"/>
          </p:nvPr>
        </p:nvSpPr>
        <p:spPr/>
        <p:txBody>
          <a:bodyPr/>
          <a:lstStyle/>
          <a:p>
            <a:r>
              <a:t>Created with AI Presentation Generator</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Challenges in Digital Twin Technology</a:t>
            </a:r>
          </a:p>
        </p:txBody>
      </p:sp>
      <p:pic>
        <p:nvPicPr>
          <p:cNvPr id="3" name="Picture 2" descr="Introduction_EUsVwEOsblE.jpg"/>
          <p:cNvPicPr>
            <a:picLocks noChangeAspect="1"/>
          </p:cNvPicPr>
          <p:nvPr/>
        </p:nvPicPr>
        <p:blipFill>
          <a:blip r:embed="rId2"/>
          <a:stretch>
            <a:fillRect/>
          </a:stretch>
        </p:blipFill>
        <p:spPr>
          <a:xfrm>
            <a:off x="457200" y="1371600"/>
            <a:ext cx="4114800" cy="5029200"/>
          </a:xfrm>
          <a:prstGeom prst="rect">
            <a:avLst/>
          </a:prstGeom>
        </p:spPr>
      </p:pic>
      <p:sp>
        <p:nvSpPr>
          <p:cNvPr id="4" name="TextBox 3"/>
          <p:cNvSpPr txBox="1"/>
          <p:nvPr/>
        </p:nvSpPr>
        <p:spPr>
          <a:xfrm>
            <a:off x="5029200" y="1371600"/>
            <a:ext cx="4114800" cy="5029200"/>
          </a:xfrm>
          <a:prstGeom prst="rect">
            <a:avLst/>
          </a:prstGeom>
          <a:noFill/>
        </p:spPr>
        <p:txBody>
          <a:bodyPr wrap="square">
            <a:spAutoFit/>
          </a:bodyPr>
          <a:lstStyle/>
          <a:p>
            <a:pPr>
              <a:defRPr sz="1400"/>
            </a:pPr>
            <a:r>
              <a:t>Digital twin technology requires significant investment and resources.</a:t>
            </a:r>
          </a:p>
          <a:p>
            <a:pPr>
              <a:defRPr sz="1400"/>
            </a:pPr>
            <a:r>
              <a:t>It necessitates the integration of various systems and data sources.</a:t>
            </a:r>
          </a:p>
          <a:p>
            <a:pPr>
              <a:defRPr sz="1400"/>
            </a:pPr>
            <a:r>
              <a:t>Digital twin technology requires addressing data security and privacy concerns.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Powerful Solutions for Digital Twin Technology</a:t>
            </a:r>
          </a:p>
        </p:txBody>
      </p:sp>
      <p:sp>
        <p:nvSpPr>
          <p:cNvPr id="3" name="Content Placeholder 2"/>
          <p:cNvSpPr>
            <a:spLocks noGrp="1"/>
          </p:cNvSpPr>
          <p:nvPr>
            <p:ph idx="1"/>
          </p:nvPr>
        </p:nvSpPr>
        <p:spPr/>
        <p:txBody>
          <a:bodyPr wrap="square">
            <a:normAutofit/>
          </a:bodyPr>
          <a:lstStyle/>
          <a:p>
            <a:pPr/>
            <a:r>
              <a:t>Cloud-based platforms enable scalable and secure implementation.</a:t>
            </a:r>
          </a:p>
          <a:p>
            <a:pPr/>
            <a:r>
              <a:t>Advanced analytics and machine learning improve decision-making.</a:t>
            </a:r>
          </a:p>
          <a:p>
            <a:pPr/>
            <a:r>
              <a:t>Digital twin technology integration with other systems enhances its capabilities.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Future of Digital Twin Technology</a:t>
            </a:r>
          </a:p>
        </p:txBody>
      </p:sp>
      <p:sp>
        <p:nvSpPr>
          <p:cNvPr id="3" name="TextBox 2"/>
          <p:cNvSpPr txBox="1"/>
          <p:nvPr/>
        </p:nvSpPr>
        <p:spPr>
          <a:xfrm>
            <a:off x="457200" y="1371600"/>
            <a:ext cx="4114800" cy="5029200"/>
          </a:xfrm>
          <a:prstGeom prst="rect">
            <a:avLst/>
          </a:prstGeom>
          <a:noFill/>
        </p:spPr>
        <p:txBody>
          <a:bodyPr wrap="square">
            <a:spAutoFit/>
          </a:bodyPr>
          <a:lstStyle/>
          <a:p>
            <a:pPr>
              <a:defRPr sz="1400"/>
            </a:pPr>
            <a:r>
              <a:t>Digital twin technology will continue to evolve and improve.</a:t>
            </a:r>
          </a:p>
        </p:txBody>
      </p:sp>
      <p:sp>
        <p:nvSpPr>
          <p:cNvPr id="4" name="TextBox 3"/>
          <p:cNvSpPr txBox="1"/>
          <p:nvPr/>
        </p:nvSpPr>
        <p:spPr>
          <a:xfrm>
            <a:off x="5029200" y="1371600"/>
            <a:ext cx="4114800" cy="5029200"/>
          </a:xfrm>
          <a:prstGeom prst="rect">
            <a:avLst/>
          </a:prstGeom>
          <a:noFill/>
        </p:spPr>
        <p:txBody>
          <a:bodyPr wrap="square">
            <a:spAutoFit/>
          </a:bodyPr>
          <a:lstStyle/>
          <a:p>
            <a:pPr>
              <a:defRPr sz="1400"/>
            </a:pPr>
            <a:r>
              <a:t>It will be applied in more industries and sectors.</a:t>
            </a:r>
          </a:p>
          <a:p>
            <a:pPr>
              <a:defRPr sz="1400"/>
            </a:pPr>
            <a:r>
              <a:t>Digital twin technology will enhance operational efficiency and reduce costs.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lgn="ctr">
              <a:defRPr sz="3200" b="1"/>
            </a:pPr>
            <a:r>
              <a:t>Conclusion</a:t>
            </a:r>
          </a:p>
        </p:txBody>
      </p:sp>
      <p:sp>
        <p:nvSpPr>
          <p:cNvPr id="3" name="TextBox 2"/>
          <p:cNvSpPr txBox="1"/>
          <p:nvPr/>
        </p:nvSpPr>
        <p:spPr>
          <a:xfrm>
            <a:off x="914400" y="1828800"/>
            <a:ext cx="7315200" cy="3657600"/>
          </a:xfrm>
          <a:prstGeom prst="rect">
            <a:avLst/>
          </a:prstGeom>
          <a:noFill/>
        </p:spPr>
        <p:txBody>
          <a:bodyPr wrap="square" anchor="ctr">
            <a:spAutoFit/>
          </a:bodyPr>
          <a:lstStyle/>
          <a:p>
            <a:pPr algn="ctr">
              <a:defRPr sz="2000"/>
            </a:pPr>
            <a:r>
              <a:t>Digital twin technology is a powerful tool for improving operational efficiency and reducing costs. It enables proactive maintenance and optimization of operations through real-time data and analytics. Digital twin technology will continue to evolve and improve, enhancing its capabilities and applications.</a:t>
            </a:r>
          </a:p>
        </p:txBody>
      </p:sp>
      <p:sp>
        <p:nvSpPr>
          <p:cNvPr id="4" name="TextBox 3"/>
          <p:cNvSpPr txBox="1"/>
          <p:nvPr/>
        </p:nvSpPr>
        <p:spPr>
          <a:xfrm>
            <a:off x="914400" y="5486400"/>
            <a:ext cx="7315200" cy="914400"/>
          </a:xfrm>
          <a:prstGeom prst="rect">
            <a:avLst/>
          </a:prstGeom>
          <a:noFill/>
        </p:spPr>
        <p:txBody>
          <a:bodyPr wrap="none">
            <a:spAutoFit/>
          </a:bodyPr>
          <a:lstStyle/>
          <a:p>
            <a:pPr algn="ctr">
              <a:defRPr sz="2400" b="1"/>
            </a:pPr>
            <a:r>
              <a:t>Thank You!</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t>
            </a:r>
          </a:p>
        </p:txBody>
      </p:sp>
      <p:sp>
        <p:nvSpPr>
          <p:cNvPr id="3" name="Content Placeholder 2"/>
          <p:cNvSpPr>
            <a:spLocks noGrp="1"/>
          </p:cNvSpPr>
          <p:nvPr>
            <p:ph idx="1"/>
          </p:nvPr>
        </p:nvSpPr>
        <p:spPr/>
        <p:txBody>
          <a:bodyPr wrap="square">
            <a:normAutofit/>
          </a:bodyPr>
          <a:lstStyle/>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Title Slide</a:t>
            </a:r>
          </a:p>
        </p:txBody>
      </p:sp>
      <p:pic>
        <p:nvPicPr>
          <p:cNvPr id="3" name="Picture 2" descr="Title Slide_sDqT3iD6vSc.jpg"/>
          <p:cNvPicPr>
            <a:picLocks noChangeAspect="1"/>
          </p:cNvPicPr>
          <p:nvPr/>
        </p:nvPicPr>
        <p:blipFill>
          <a:blip r:embed="rId2"/>
          <a:stretch>
            <a:fillRect/>
          </a:stretch>
        </p:blipFill>
        <p:spPr>
          <a:xfrm>
            <a:off x="457200" y="1371600"/>
            <a:ext cx="4114800" cy="5029200"/>
          </a:xfrm>
          <a:prstGeom prst="rect">
            <a:avLst/>
          </a:prstGeom>
        </p:spPr>
      </p:pic>
      <p:sp>
        <p:nvSpPr>
          <p:cNvPr id="4" name="TextBox 3"/>
          <p:cNvSpPr txBox="1"/>
          <p:nvPr/>
        </p:nvSpPr>
        <p:spPr>
          <a:xfrm>
            <a:off x="5029200" y="1371600"/>
            <a:ext cx="4114800" cy="5029200"/>
          </a:xfrm>
          <a:prstGeom prst="rect">
            <a:avLst/>
          </a:prstGeom>
          <a:noFill/>
        </p:spPr>
        <p:txBody>
          <a:bodyPr wrap="square">
            <a:spAutoFit/>
          </a:bodyPr>
          <a:lstStyle/>
          <a:p>
            <a:pPr>
              <a:defRPr sz="1400"/>
            </a:pPr>
            <a:r>
              <a:t>This presentation focuses on digital twin technologies and solutions.</a:t>
            </a:r>
          </a:p>
          <a:p>
            <a:pPr>
              <a:defRPr sz="1400"/>
            </a:pPr>
            <a:r>
              <a:t>Digital twin technology enables real-time monitoring and simulation.</a:t>
            </a:r>
          </a:p>
          <a:p>
            <a:pPr>
              <a:defRPr sz="1400"/>
            </a:pPr>
            <a:r>
              <a:t>It improves decision-making and reduces operational costs.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Introduction</a:t>
            </a:r>
          </a:p>
        </p:txBody>
      </p:sp>
      <p:sp>
        <p:nvSpPr>
          <p:cNvPr id="3" name="TextBox 2"/>
          <p:cNvSpPr txBox="1"/>
          <p:nvPr/>
        </p:nvSpPr>
        <p:spPr>
          <a:xfrm>
            <a:off x="457200" y="1371600"/>
            <a:ext cx="4114800" cy="5029200"/>
          </a:xfrm>
          <a:prstGeom prst="rect">
            <a:avLst/>
          </a:prstGeom>
          <a:noFill/>
        </p:spPr>
        <p:txBody>
          <a:bodyPr wrap="square">
            <a:spAutoFit/>
          </a:bodyPr>
          <a:lstStyle/>
          <a:p>
            <a:pPr>
              <a:defRPr sz="1400"/>
            </a:pPr>
            <a:r>
              <a:t>Digital twin technology is a virtual replica of physical assets and systems. It provides real-time data and analytics to improve operational efficiency and reduce costs. The technology uses IoT sensors, AI, and machine learning to simulate and predict system behavior. This enables proactive maintenance and optimization of operations.</a:t>
            </a:r>
          </a:p>
        </p:txBody>
      </p:sp>
      <p:pic>
        <p:nvPicPr>
          <p:cNvPr id="4" name="Picture 3" descr="Introduction_EUsVwEOsblE.jpg"/>
          <p:cNvPicPr>
            <a:picLocks noChangeAspect="1"/>
          </p:cNvPicPr>
          <p:nvPr/>
        </p:nvPicPr>
        <p:blipFill>
          <a:blip r:embed="rId2"/>
          <a:stretch>
            <a:fillRect/>
          </a:stretch>
        </p:blipFill>
        <p:spPr>
          <a:xfrm>
            <a:off x="5029200" y="1371600"/>
            <a:ext cx="4114800" cy="502920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What is Digital Twin Technology?</a:t>
            </a:r>
          </a:p>
        </p:txBody>
      </p:sp>
      <p:sp>
        <p:nvSpPr>
          <p:cNvPr id="3" name="Content Placeholder 2"/>
          <p:cNvSpPr>
            <a:spLocks noGrp="1"/>
          </p:cNvSpPr>
          <p:nvPr>
            <p:ph idx="1"/>
          </p:nvPr>
        </p:nvSpPr>
        <p:spPr/>
        <p:txBody>
          <a:bodyPr wrap="square">
            <a:normAutofit/>
          </a:bodyPr>
          <a:lstStyle/>
          <a:p>
            <a:pPr/>
            <a:r>
              <a:t>Digital twin technology creates a virtual replica of physical assets and systems.</a:t>
            </a:r>
          </a:p>
          <a:p>
            <a:pPr/>
            <a:r>
              <a:t>It uses real-time data and analytics to simulate and predict system behavior.</a:t>
            </a:r>
          </a:p>
          <a:p>
            <a:pPr/>
            <a:r>
              <a:t>Digital twin technology improves decision-making and reduces operational costs.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Benefits of Digital Twin Technology</a:t>
            </a:r>
          </a:p>
        </p:txBody>
      </p:sp>
      <p:sp>
        <p:nvSpPr>
          <p:cNvPr id="3" name="TextBox 2"/>
          <p:cNvSpPr txBox="1"/>
          <p:nvPr/>
        </p:nvSpPr>
        <p:spPr>
          <a:xfrm>
            <a:off x="457200" y="1371600"/>
            <a:ext cx="4114800" cy="5029200"/>
          </a:xfrm>
          <a:prstGeom prst="rect">
            <a:avLst/>
          </a:prstGeom>
          <a:noFill/>
        </p:spPr>
        <p:txBody>
          <a:bodyPr wrap="square">
            <a:spAutoFit/>
          </a:bodyPr>
          <a:lstStyle/>
          <a:p>
            <a:pPr>
              <a:defRPr sz="1400"/>
            </a:pPr>
            <a:r>
              <a:t>Digital twin technology improves operational efficiency and reduces costs.</a:t>
            </a:r>
          </a:p>
          <a:p>
            <a:pPr>
              <a:defRPr sz="1400"/>
            </a:pPr>
            <a:r>
              <a:t>It enables proactive maintenance and optimization of operations.</a:t>
            </a:r>
          </a:p>
          <a:p>
            <a:pPr>
              <a:defRPr sz="1400"/>
            </a:pPr>
            <a:r>
              <a:t>Digital twin technology enhances product development and quality.</a:t>
            </a:r>
          </a:p>
        </p:txBody>
      </p:sp>
      <p:pic>
        <p:nvPicPr>
          <p:cNvPr id="4" name="Picture 3" descr="Introduction_EUsVwEOsblE.jpg"/>
          <p:cNvPicPr>
            <a:picLocks noChangeAspect="1"/>
          </p:cNvPicPr>
          <p:nvPr/>
        </p:nvPicPr>
        <p:blipFill>
          <a:blip r:embed="rId2"/>
          <a:stretch>
            <a:fillRect/>
          </a:stretch>
        </p:blipFill>
        <p:spPr>
          <a:xfrm>
            <a:off x="5029200" y="1371600"/>
            <a:ext cx="4114800" cy="502920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Applications of Digital Twin Technology</a:t>
            </a:r>
          </a:p>
        </p:txBody>
      </p:sp>
      <p:sp>
        <p:nvSpPr>
          <p:cNvPr id="3" name="TextBox 2"/>
          <p:cNvSpPr txBox="1"/>
          <p:nvPr/>
        </p:nvSpPr>
        <p:spPr>
          <a:xfrm>
            <a:off x="457200" y="1371600"/>
            <a:ext cx="4114800" cy="5029200"/>
          </a:xfrm>
          <a:prstGeom prst="rect">
            <a:avLst/>
          </a:prstGeom>
          <a:noFill/>
        </p:spPr>
        <p:txBody>
          <a:bodyPr wrap="square">
            <a:spAutoFit/>
          </a:bodyPr>
          <a:lstStyle/>
          <a:p>
            <a:pPr>
              <a:defRPr sz="1400"/>
            </a:pPr>
            <a:r>
              <a:t>Digital twin technology is used in various industries, including manufacturing.</a:t>
            </a:r>
          </a:p>
          <a:p>
            <a:pPr>
              <a:defRPr sz="1400"/>
            </a:pPr>
            <a:r>
              <a:t>It is applied in the oil and gas, energy, and aerospace sectors.</a:t>
            </a:r>
          </a:p>
          <a:p>
            <a:pPr>
              <a:defRPr sz="1400"/>
            </a:pPr>
            <a:r>
              <a:t>Digital twin technology is also used in construction and real estate.</a:t>
            </a:r>
          </a:p>
        </p:txBody>
      </p:sp>
      <p:pic>
        <p:nvPicPr>
          <p:cNvPr id="4" name="Picture 3" descr="Introduction_EUsVwEOsblE.jpg"/>
          <p:cNvPicPr>
            <a:picLocks noChangeAspect="1"/>
          </p:cNvPicPr>
          <p:nvPr/>
        </p:nvPicPr>
        <p:blipFill>
          <a:blip r:embed="rId2"/>
          <a:stretch>
            <a:fillRect/>
          </a:stretch>
        </p:blipFill>
        <p:spPr>
          <a:xfrm>
            <a:off x="5029200" y="1371600"/>
            <a:ext cx="4114800" cy="502920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Key Features of Digital Twin Technology</a:t>
            </a:r>
          </a:p>
        </p:txBody>
      </p:sp>
      <p:sp>
        <p:nvSpPr>
          <p:cNvPr id="3" name="Content Placeholder 2"/>
          <p:cNvSpPr>
            <a:spLocks noGrp="1"/>
          </p:cNvSpPr>
          <p:nvPr>
            <p:ph idx="1"/>
          </p:nvPr>
        </p:nvSpPr>
        <p:spPr/>
        <p:txBody>
          <a:bodyPr wrap="square">
            <a:normAutofit/>
          </a:bodyPr>
          <a:lstStyle/>
          <a:p>
            <a:pPr/>
            <a:r>
              <a:t>Digital twin technology uses IoT sensors, AI, and machine learning.</a:t>
            </a:r>
          </a:p>
          <a:p>
            <a:pPr/>
            <a:r>
              <a:t>It provides real-time data and analytics to improve decision-making.</a:t>
            </a:r>
          </a:p>
          <a:p>
            <a:pPr/>
            <a:r>
              <a:t>Digital twin technology enables simulation and prediction of system behavior.</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Implementation of Digital Twin Technology</a:t>
            </a:r>
          </a:p>
        </p:txBody>
      </p:sp>
      <p:sp>
        <p:nvSpPr>
          <p:cNvPr id="3" name="Content Placeholder 2"/>
          <p:cNvSpPr>
            <a:spLocks noGrp="1"/>
          </p:cNvSpPr>
          <p:nvPr>
            <p:ph idx="1"/>
          </p:nvPr>
        </p:nvSpPr>
        <p:spPr/>
        <p:txBody>
          <a:bodyPr wrap="square">
            <a:normAutofit/>
          </a:bodyPr>
          <a:lstStyle/>
          <a:p>
            <a:pPr/>
            <a:r>
              <a:t>Digital twin technology requires a scalable and secure infrastructure.</a:t>
            </a:r>
          </a:p>
          <a:p>
            <a:pPr/>
            <a:r>
              <a:t>It necessitates the integration of IoT sensors and data analytics.</a:t>
            </a:r>
          </a:p>
          <a:p>
            <a:pPr/>
            <a:r>
              <a:t>Digital twin technology requires skilled professionals for implementation.</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1</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Trebuchet MS</vt:lpstr>
      <vt:lpstr>Wingdings 3</vt:lpstr>
      <vt:lpstr>Facet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amar180181@fci.bu.edu.eg</dc:creator>
  <cp:lastModifiedBy>amar180181@fci.bu.edu.eg</cp:lastModifiedBy>
  <cp:revision>2</cp:revision>
  <dcterms:created xsi:type="dcterms:W3CDTF">2025-09-09T08:15:52Z</dcterms:created>
  <dcterms:modified xsi:type="dcterms:W3CDTF">2025-09-09T08:16:54Z</dcterms:modified>
</cp:coreProperties>
</file>