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how digital twin works and what's concept behind it</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In conclusion, digital twins are a powerful tool for organizations looking to improve operational efficiency, reduce costs, and enhance customer experience. By leveraging digital twins, organizations can simulate various scenarios, predict potential outcomes, and provide real-time insights and recommendations. While digital twins have the potential to transform various industries, they also present challenges and limitations that must be addressed. As technology continues to advance, digital twins are likely to become more sophisticated and widespread, enabling organizations to stay competitive and drive business growth.</a:t>
            </a:r>
          </a:p>
        </p:txBody>
      </p:sp>
      <p:sp>
        <p:nvSpPr>
          <p:cNvPr id="4" name="TextBox 3"/>
          <p:cNvSpPr txBox="1"/>
          <p:nvPr/>
        </p:nvSpPr>
        <p:spPr>
          <a:xfrm>
            <a:off x="914400" y="5486400"/>
            <a:ext cx="7315200" cy="914400"/>
          </a:xfrm>
          <a:prstGeom prst="rect">
            <a:avLst/>
          </a:prstGeom>
          <a:noFill/>
        </p:spPr>
        <p:txBody>
          <a:bodyPr wrap="none">
            <a:spAutoFit/>
          </a:bodyPr>
          <a:lstStyle/>
          <a:p>
            <a:pPr algn="ctr">
              <a:defRPr sz="2400" b="1"/>
            </a:pPr>
            <a:r>
              <a:t>Thank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A digital twin is a virtual replica of a physical object, system, or process that uses real-time data and analytics to mirror its behavior, performance, and condition. This concept has been gaining significant attention in the fields of engineering, manufacturing, and operations management. By leveraging digital twin technology, organizations can improve efficiency, reduce costs, and enhance decision-making capabilities. Digital twins have the potential to transform various industries, from aerospace and automotive to healthcare and energy. They enable stakeholders to simulate, analyze, and optimize complex systems in a virtual environment.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Concept and Definition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A digital twin is a sophisticated software model that represents the physical world by integrating data from various sources, including sensors, GPS, and IoT devices. This model is designed to mimic the behavior of the physical system, allowing for real-time monitoring and analysis. By leveraging advanced algorithms and machine learning techniques, digital twins can predict and prevent potential issues before they occur.</a:t>
            </a:r>
          </a:p>
          <a:p>
            <a:pPr>
              <a:defRPr sz="1400"/>
            </a:pPr>
            <a:r>
              <a:t>The concept of digital twin has been around for decades, but recent advancements in technology have made it more accessible and affordable for widespread adoption. Today, digital twins are being used in various industries to improve operational efficiency, reduce downtime, and enhance customer experience. Organizations are leveraging digital twins to stay competitive and drive business growth.</a:t>
            </a:r>
          </a:p>
          <a:p>
            <a:pPr>
              <a:defRPr sz="1400"/>
            </a:pPr>
            <a:r>
              <a:t>Digital twins have the potential to revolutionize the way we design, build, and operate complex systems. By simulating various scenarios and predicting potential outcomes, digital twins can help organizations make informed decisions and avoid costly mistakes. This approach enables businesses to optimize their operations, reduce waste, and improve overall performance.</a:t>
            </a:r>
          </a:p>
        </p:txBody>
      </p:sp>
      <p:pic>
        <p:nvPicPr>
          <p:cNvPr id="4" name="Picture 3" descr="Concept and Definition_fJ8XR7gIDGo.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Characteristics</a:t>
            </a:r>
          </a:p>
        </p:txBody>
      </p:sp>
      <p:sp>
        <p:nvSpPr>
          <p:cNvPr id="3" name="Content Placeholder 2"/>
          <p:cNvSpPr>
            <a:spLocks noGrp="1"/>
          </p:cNvSpPr>
          <p:nvPr>
            <p:ph idx="1"/>
          </p:nvPr>
        </p:nvSpPr>
        <p:spPr/>
        <p:txBody>
          <a:bodyPr wrap="square">
            <a:normAutofit/>
          </a:bodyPr>
          <a:lstStyle/>
          <a:p>
            <a:pPr/>
            <a:r>
              <a:t>A digital twin is a dynamic and adaptive system that can learn from data and adjust its behavior accordingly. This enables the digital twin to mimic the physical system's behavior, performance, and condition in real-time. By leveraging machine learning and AI algorithms, digital twins can improve their accuracy and predictability over time.</a:t>
            </a:r>
          </a:p>
          <a:p>
            <a:pPr/>
            <a:r>
              <a:t>Digital twins are highly customizable and can be tailored to meet the specific needs of an organization or industry. They can be designed to simulate various scenarios, predict potential outcomes, and provide real-time insights and recommendations. This flexibility enables businesses to leverage digital twins in various applications, from product design to supply chain management.</a:t>
            </a:r>
          </a:p>
          <a:p>
            <a:pPr/>
            <a:r>
              <a:t>Digital twins are built on a robust architecture that combines data from various sources, including sensors, GPS, and IoT devices. This data is then processed and analyzed using advanced algorithms and machine learning techniques to create a comprehensive and accurate digital model of the physical system.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Benefits and Advantages</a:t>
            </a:r>
          </a:p>
        </p:txBody>
      </p:sp>
      <p:sp>
        <p:nvSpPr>
          <p:cNvPr id="3" name="TextBox 2"/>
          <p:cNvSpPr txBox="1"/>
          <p:nvPr/>
        </p:nvSpPr>
        <p:spPr>
          <a:xfrm>
            <a:off x="457200" y="1371600"/>
            <a:ext cx="4114800" cy="457200"/>
          </a:xfrm>
          <a:prstGeom prst="rect">
            <a:avLst/>
          </a:prstGeom>
          <a:noFill/>
        </p:spPr>
        <p:txBody>
          <a:bodyPr wrap="none">
            <a:spAutoFit/>
          </a:bodyPr>
          <a:lstStyle/>
          <a:p>
            <a:pPr algn="ctr">
              <a:defRPr sz="1800" b="1"/>
            </a:pPr>
            <a:r>
              <a:t>Before / Option A</a:t>
            </a:r>
          </a:p>
        </p:txBody>
      </p:sp>
      <p:sp>
        <p:nvSpPr>
          <p:cNvPr id="4" name="TextBox 3"/>
          <p:cNvSpPr txBox="1"/>
          <p:nvPr/>
        </p:nvSpPr>
        <p:spPr>
          <a:xfrm>
            <a:off x="5029200" y="1371600"/>
            <a:ext cx="4114800" cy="457200"/>
          </a:xfrm>
          <a:prstGeom prst="rect">
            <a:avLst/>
          </a:prstGeom>
          <a:noFill/>
        </p:spPr>
        <p:txBody>
          <a:bodyPr wrap="none">
            <a:spAutoFit/>
          </a:bodyPr>
          <a:lstStyle/>
          <a:p>
            <a:pPr algn="ctr">
              <a:defRPr sz="1800" b="1"/>
            </a:pPr>
            <a:r>
              <a:t>After / Option B</a:t>
            </a:r>
          </a:p>
        </p:txBody>
      </p:sp>
      <p:sp>
        <p:nvSpPr>
          <p:cNvPr id="5" name="Rectangle 4"/>
          <p:cNvSpPr/>
          <p:nvPr/>
        </p:nvSpPr>
        <p:spPr>
          <a:xfrm>
            <a:off x="4572000" y="1371600"/>
            <a:ext cx="0" cy="50292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828800"/>
            <a:ext cx="4114800" cy="4572000"/>
          </a:xfrm>
          <a:prstGeom prst="rect">
            <a:avLst/>
          </a:prstGeom>
          <a:noFill/>
        </p:spPr>
        <p:txBody>
          <a:bodyPr wrap="square">
            <a:spAutoFit/>
          </a:bodyPr>
          <a:lstStyle/>
          <a:p>
            <a:pPr>
              <a:defRPr sz="1400"/>
            </a:pPr>
            <a:r>
              <a:t>Digital twins offer a range of benefits and advantages, including improved operational efficiency, reduced downtime, and enhanced customer experience. By leveraging digital twins, organizations can optimize their operations, reduce waste, and improve overall performance. This approach enables businesses to stay competitive and drive business growth.</a:t>
            </a:r>
          </a:p>
          <a:p>
            <a:pPr>
              <a:defRPr sz="1400"/>
            </a:pPr>
            <a:r>
              <a:t>Digital twins can improve decision-making capabilities by providing real-time insights and recommendations. By leveraging machine learning and AI algorithms, digital twins can analyze data and provide actionable insights that enable businesses to make informed decisions. This approach enables organizations to stay ahead of the competition and drive business growth.</a:t>
            </a:r>
          </a:p>
        </p:txBody>
      </p:sp>
      <p:sp>
        <p:nvSpPr>
          <p:cNvPr id="7" name="TextBox 6"/>
          <p:cNvSpPr txBox="1"/>
          <p:nvPr/>
        </p:nvSpPr>
        <p:spPr>
          <a:xfrm>
            <a:off x="5029200" y="1828800"/>
            <a:ext cx="4114800" cy="4572000"/>
          </a:xfrm>
          <a:prstGeom prst="rect">
            <a:avLst/>
          </a:prstGeom>
          <a:noFill/>
        </p:spPr>
        <p:txBody>
          <a:bodyPr wrap="square">
            <a:spAutoFit/>
          </a:bodyPr>
          <a:lstStyle/>
          <a:p>
            <a:pPr>
              <a:defRPr sz="1400"/>
            </a:pPr>
            <a:r>
              <a:t>Digital twins can help organizations reduce costs by identifying and addressing potential issues before they occur. By simulating various scenarios and predicting potential outcomes, digital twins can help businesses avoid costly mistakes and optimize their resources. This approach enables organizations to improve their bottom line and enhance their profitability.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Applications and Industries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Digital twins are being used in various industries, including aerospace, automotive, healthcare, and energy. By leveraging digital twins, organizations can improve operational efficiency, reduce downtime, and enhance customer experience. Digital twins have the potential to transform various industries and improve overall performance.</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Digital twins can be used in product design and development to simulate various scenarios and predict potential outcomes. By leveraging digital twins, organizations can optimize their product design, reduce costs, and improve customer satisfaction. This approach enables businesses to stay competitive and drive business growth.</a:t>
            </a:r>
          </a:p>
          <a:p>
            <a:pPr>
              <a:defRPr sz="1400"/>
            </a:pPr>
            <a:r>
              <a:t>Digital twins can be used in supply chain management to optimize logistics, reduce costs, and improve delivery times. By leveraging digital twins, organizations can simulate various scenarios and predict potential outcomes, enabling them to make informed decisions and improve their supply chain performance.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Challenges and Limitations</a:t>
            </a:r>
          </a:p>
        </p:txBody>
      </p:sp>
      <p:sp>
        <p:nvSpPr>
          <p:cNvPr id="3" name="TextBox 2"/>
          <p:cNvSpPr txBox="1"/>
          <p:nvPr/>
        </p:nvSpPr>
        <p:spPr>
          <a:xfrm>
            <a:off x="457200" y="1371600"/>
            <a:ext cx="4114800" cy="457200"/>
          </a:xfrm>
          <a:prstGeom prst="rect">
            <a:avLst/>
          </a:prstGeom>
          <a:noFill/>
        </p:spPr>
        <p:txBody>
          <a:bodyPr wrap="none">
            <a:spAutoFit/>
          </a:bodyPr>
          <a:lstStyle/>
          <a:p>
            <a:pPr algn="ctr">
              <a:defRPr sz="1800" b="1"/>
            </a:pPr>
            <a:r>
              <a:t>Before / Option A</a:t>
            </a:r>
          </a:p>
        </p:txBody>
      </p:sp>
      <p:sp>
        <p:nvSpPr>
          <p:cNvPr id="4" name="TextBox 3"/>
          <p:cNvSpPr txBox="1"/>
          <p:nvPr/>
        </p:nvSpPr>
        <p:spPr>
          <a:xfrm>
            <a:off x="5029200" y="1371600"/>
            <a:ext cx="4114800" cy="457200"/>
          </a:xfrm>
          <a:prstGeom prst="rect">
            <a:avLst/>
          </a:prstGeom>
          <a:noFill/>
        </p:spPr>
        <p:txBody>
          <a:bodyPr wrap="none">
            <a:spAutoFit/>
          </a:bodyPr>
          <a:lstStyle/>
          <a:p>
            <a:pPr algn="ctr">
              <a:defRPr sz="1800" b="1"/>
            </a:pPr>
            <a:r>
              <a:t>After / Option B</a:t>
            </a:r>
          </a:p>
        </p:txBody>
      </p:sp>
      <p:sp>
        <p:nvSpPr>
          <p:cNvPr id="5" name="Rectangle 4"/>
          <p:cNvSpPr/>
          <p:nvPr/>
        </p:nvSpPr>
        <p:spPr>
          <a:xfrm>
            <a:off x="4572000" y="1371600"/>
            <a:ext cx="0" cy="50292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828800"/>
            <a:ext cx="4114800" cy="4572000"/>
          </a:xfrm>
          <a:prstGeom prst="rect">
            <a:avLst/>
          </a:prstGeom>
          <a:noFill/>
        </p:spPr>
        <p:txBody>
          <a:bodyPr wrap="square">
            <a:spAutoFit/>
          </a:bodyPr>
          <a:lstStyle/>
          <a:p>
            <a:pPr>
              <a:defRPr sz="1400"/>
            </a:pPr>
            <a:r>
              <a:t>Digital twins are not without challenges and limitations. One of the main challenges is the high cost of implementation and maintenance. Digital twins require significant investments in hardware, software, and personnel, which can be a barrier to adoption for some organizations. Additionally, digital twins require a significant amount of data to function effectively, which can be a challenge for organizations with limited data sources.</a:t>
            </a:r>
          </a:p>
          <a:p>
            <a:pPr>
              <a:defRPr sz="1400"/>
            </a:pPr>
            <a:r>
              <a:t>Digital twins are also limited by their potential for bias and error. If the algorithms used to create the digital twin are biased or flawed, the digital twin will not be able to provide accurate insights and recommendations. This can lead to poor decision-making and reduced business performance.</a:t>
            </a:r>
          </a:p>
        </p:txBody>
      </p:sp>
      <p:sp>
        <p:nvSpPr>
          <p:cNvPr id="7" name="TextBox 6"/>
          <p:cNvSpPr txBox="1"/>
          <p:nvPr/>
        </p:nvSpPr>
        <p:spPr>
          <a:xfrm>
            <a:off x="5029200" y="1828800"/>
            <a:ext cx="4114800" cy="4572000"/>
          </a:xfrm>
          <a:prstGeom prst="rect">
            <a:avLst/>
          </a:prstGeom>
          <a:noFill/>
        </p:spPr>
        <p:txBody>
          <a:bodyPr wrap="square">
            <a:spAutoFit/>
          </a:bodyPr>
          <a:lstStyle/>
          <a:p>
            <a:pPr>
              <a:defRPr sz="1400"/>
            </a:pPr>
            <a:r>
              <a:t>Digital twins are also limited by their reliance on data quality and accuracy. If the data used to create the digital twin is inaccurate or incomplete, the digital twin will not be able to provide accurate insights and recommendations. This can lead to poor decision-making and reduced business performance.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Developments and Trends</a:t>
            </a:r>
          </a:p>
        </p:txBody>
      </p:sp>
      <p:sp>
        <p:nvSpPr>
          <p:cNvPr id="3" name="Content Placeholder 2"/>
          <p:cNvSpPr>
            <a:spLocks noGrp="1"/>
          </p:cNvSpPr>
          <p:nvPr>
            <p:ph idx="1"/>
          </p:nvPr>
        </p:nvSpPr>
        <p:spPr/>
        <p:txBody>
          <a:bodyPr wrap="square">
            <a:normAutofit/>
          </a:bodyPr>
          <a:lstStyle/>
          <a:p>
            <a:pPr/>
            <a:r>
              <a:t>Digital twins are expected to play a major role in the future of business and industry. As technology continues to advance, digital twins are likely to become more sophisticated and widespread. Organizations will be able to leverage digital twins to improve operational efficiency, reduce costs, and enhance customer experience.</a:t>
            </a:r>
          </a:p>
          <a:p>
            <a:pPr/>
            <a:r>
              <a:t>One of the key trends in digital twins is the increasing use of cloud-based platforms and services. Cloud-based digital twins enable organizations to access advanced digital twin technology without the need for significant investments in hardware and software. This approach enables businesses to stay competitive and drive business growth.</a:t>
            </a:r>
          </a:p>
          <a:p>
            <a:pPr/>
            <a:r>
              <a:t>Digital twins are also expected to be integrated with other emerging technologies, such as artificial intelligence, blockchain, and the Internet of Things (IoT). This integration will enable organizations to leverage the benefits of digital twins while also improving their overall performance and competitiveness.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Implementation and Deployment</a:t>
            </a:r>
          </a:p>
        </p:txBody>
      </p:sp>
      <p:pic>
        <p:nvPicPr>
          <p:cNvPr id="3" name="Picture 2" descr="Concept and Definition_fJ8XR7gIDGo.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Digital twins require a significant amount of planning and preparation before implementation. Organizations must identify the key components of the digital twin, including the data sources, algorithms, and visualization tools. They must also establish a governance structure to ensure that the digital twin is used effectively and efficiently.</a:t>
            </a:r>
          </a:p>
          <a:p>
            <a:pPr>
              <a:defRPr sz="1400"/>
            </a:pPr>
            <a:r>
              <a:t>Digital twins require a significant amount of data to function effectively. Organizations must identify the key data sources and ensure that they are integrated into the digital twin. They must also establish a data management process to ensure that the data is accurate, complete, and up-to-date.</a:t>
            </a:r>
          </a:p>
          <a:p>
            <a:pPr>
              <a:defRPr sz="1400"/>
            </a:pPr>
            <a:r>
              <a:t>Digital twins require a significant amount of expertise and resources to implement and maintain. Organizations must establish a team of experts in digital twin technology, including data scientists, software developers, and business analysts. They must also establish a budget and resource plan to ensure that the digital twin is implemented and maintained effectively.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