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how digital twin works and what's concept behind it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concept of digital twin has revolutionized the way industries operate, providing a digital replica of physical assets, systems, and processes. This presentation aims to delve into the world of digital twins, exploring their concept, functionality, and applications. Digital twins have the potential to transform the way we design, build, and manage complex systems, offering numerous benefits and opportunities for growth.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What is a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A digital twin is a virtual replica of a physical object, system, or process, created by mapping its characteristics, behavior, and performance in a digital environment. This digital representation can be used to simulate and analyze various scenarios, allowing for data-driven decision-making and real-time monitoring. Digital twins can be applied to various domains, including manufacturing, healthcare, and transportation.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The creation of a digital twin involves collecting and processing vast amounts of data from sensors, IoT devices, and other sources, which are then used to create a highly accurate digital model. This model can be updated in real-time, allowing for continuous monitoring and optimization. Digital twins can be used to predict and prevent potential issues, reducing downtime and improving overall efficiency.</a:t>
            </a:r>
          </a:p>
          <a:p>
            <a:pPr>
              <a:defRPr sz="1400"/>
            </a:pPr>
            <a:r>
              <a:t>Digital twins can be used to simulate various scenarios, such as product testing, training, and maintenance, allowing for cost savings and improved efficiency. They can also be used to integrate multiple systems and stakeholders, facilitating collaboration and decision-making. Digital twins can be applied to various domains, including aerospace, automotive, and energy.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Characteristics of a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A digital twin must accurately represent the physical object or system, including its behavior, performance, and interactions. This requires a deep understanding of the underlying physics, materials, and processes involved. Digital twins can be created using various tools and techniques, including simulation software, data analytics, and machine learning.</a:t>
            </a:r>
          </a:p>
          <a:p>
            <a:pPr>
              <a:defRPr sz="1400"/>
            </a:pPr>
            <a:r>
              <a:t>Digital twins must be able to adapt and evolve over time, reflecting changes in the physical environment and new data collected from sensors and other sources. This requires a flexible and dynamic architecture that can accommodate changing requirements and data streams. Digital twins can be used to predict and respond to emerging trends and patterns.</a:t>
            </a:r>
          </a:p>
          <a:p>
            <a:pPr>
              <a:defRPr sz="1400"/>
            </a:pPr>
            <a:r>
              <a:t>Digital twins must be able to communicate and interact with other systems and stakeholders, facilitating collaboration and decision-making. This requires a robust and secure architecture that can handle high volumes of data and multiple stakeholders. Digital twins can be used to integrate multiple systems and processes.</a:t>
            </a:r>
          </a:p>
        </p:txBody>
      </p:sp>
      <p:pic>
        <p:nvPicPr>
          <p:cNvPr id="4" name="Picture 3" descr="Characteristics of a Digital Twin_NeRKgBUUDj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of Digital Twin</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Digital twins can be used to improve product design and development, allowing for faster and more accurate testing and validation. This can lead to reduced costs, improved quality, and increased customer satisfaction. Digital twins can be used to simulate various scenarios, such as product testing, training, and maintenance.</a:t>
            </a:r>
          </a:p>
          <a:p>
            <a:pPr>
              <a:defRPr sz="1400"/>
            </a:pPr>
            <a:r>
              <a:t>Digital twins can be used to support smart cities and infrastructure development, allowing for real-time monitoring and optimization of urban systems and services. This can lead to improved quality of life, reduced costs, and increased efficiency. Digital twins can be used to simulate various scenarios, such as traffic flow and energy consumption.</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Digital twins can be used to optimize manufacturing processes, reducing downtime and improving efficiency. This can lead to increased productivity, reduced costs, and improved quality. Digital twins can be used to predict and prevent potential issues, reducing waste and improving overall performance.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of Digital Twin</a:t>
            </a:r>
          </a:p>
        </p:txBody>
      </p:sp>
      <p:pic>
        <p:nvPicPr>
          <p:cNvPr id="3" name="Picture 2" descr="Benefits of Digital Twin_K_Nayo69CGA.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twins can provide significant cost savings, improved efficiency, and increased productivity. This can lead to increased competitiveness, market share, and revenue. Digital twins can be used to reduce downtime, improve quality, and increase customer satisfaction.</a:t>
            </a:r>
          </a:p>
          <a:p>
            <a:pPr>
              <a:defRPr sz="1400"/>
            </a:pPr>
            <a:r>
              <a:t>Digital twins can provide real-time monitoring and optimization of complex systems and processes, allowing for data-driven decision-making and improved performance. This can lead to increased efficiency, reduced costs, and improved quality. Digital twins can be used to predict and prevent potential issues, reducing waste and improving overall performance.</a:t>
            </a:r>
          </a:p>
          <a:p>
            <a:pPr>
              <a:defRPr sz="1400"/>
            </a:pPr>
            <a:r>
              <a:t>Digital twins can provide a platform for innovation and collaboration, allowing for the integration of multiple stakeholders and systems. This can lead to improved decision-making, increased efficiency, and reduced costs. Digital twins can be used to support research and development, allowing for the exploration of new ideas and technologies.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Limitations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creation and implementation of digital twins requires significant investment in technology, talent, and resources. This can be a major challenge for organizations, particularly those with limited budgets or expertise. Digital twins require a high level of accuracy, reliability, and security, which can be difficult to achieve.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twins require a high level of data quality and availability, which can be a challenge for organizations with limited data collection and analytics capabilities. This can be addressed through the use of IoT devices, sensors, and other data sources. Digital twins require a high level of collaboration and communication among stakeholders, which can be difficult to achieve.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of Digital Twin</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The future of digital twin is bright, with increasing adoption and investment in this technology. This is driven by the growing demand for data-driven decision-making, real-time monitoring, and optimization of complex systems and processes. Digital twins will continue to play a major role in transforming industries and organizations.</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The use of digital twins will become more widespread, with increased adoption across various domains, including manufacturing, healthcare, and transportation. This will lead to improved efficiency, reduced costs, and increased productivity. Digital twins will continue to evolve and improve, incorporating new technologies and techniques.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In conclusion, digital twins have the potential to revolutionize the way industries operate, providing a digital replica of physical assets, systems, and processes. Digital twins can be used to simulate various scenarios, predict and prevent potential issues, and improve overall performance.</a:t>
            </a:r>
          </a:p>
          <a:p>
            <a:pPr algn="ctr">
              <a:defRPr sz="2000"/>
            </a:pPr>
            <a:r>
              <a:t>Digital twins require a high level of accuracy, reliability, and security, as well as high-quality data and collaboration among stakeholders. Despite these challenges, the benefits of digital twins, including cost savings, improved efficiency, and increased productivity, make this technology a valuable investment for organizations.</a:t>
            </a:r>
          </a:p>
          <a:p>
            <a:pPr algn="ctr">
              <a:defRPr sz="2000"/>
            </a:pPr>
            <a:r>
              <a:t>As digital twin technology continues to evolve and improve, we can expect to see increased adoption and investment in this field, leading to improved efficiency, reduced costs, and increased productivity across various domains.</a:t>
            </a:r>
          </a:p>
        </p:txBody>
      </p:sp>
      <p:sp>
        <p:nvSpPr>
          <p:cNvPr id="4" name="TextBox 3"/>
          <p:cNvSpPr txBox="1"/>
          <p:nvPr/>
        </p:nvSpPr>
        <p:spPr>
          <a:xfrm>
            <a:off x="914400" y="5486400"/>
            <a:ext cx="7315200" cy="914400"/>
          </a:xfrm>
          <a:prstGeom prst="rect">
            <a:avLst/>
          </a:prstGeom>
          <a:noFill/>
        </p:spPr>
        <p:txBody>
          <a:bodyPr wrap="none">
            <a:spAutoFit/>
          </a:bodyPr>
          <a:lstStyle/>
          <a:p>
            <a:pPr algn="ctr">
              <a:defRPr sz="2400" b="1"/>
            </a:pPr>
            <a:r>
              <a:t>Thank You!</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