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0" y="0"/>
            <a:ext cx="4572000" cy="6858000"/>
          </a:xfrm>
          <a:prstGeom prst="rect">
            <a:avLst/>
          </a:prstGeom>
          <a:gradFill rotWithShape="1">
            <a:gsLst>
              <a:gs pos="0">
                <a:srgbClr val="FFFFFF"/>
              </a:gs>
              <a:gs pos="100000">
                <a:srgbClr val="3498DB"/>
              </a:gs>
            </a:gsLst>
            <a:lin scaled="0" ang="108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Artificial Intelligence Revolution_ViC0envGdTU.jpg"/>
          <p:cNvPicPr>
            <a:picLocks noChangeAspect="1"/>
          </p:cNvPicPr>
          <p:nvPr/>
        </p:nvPicPr>
        <p:blipFill>
          <a:blip r:embed="rId2"/>
          <a:stretch>
            <a:fillRect/>
          </a:stretch>
        </p:blipFill>
        <p:spPr>
          <a:xfrm>
            <a:off x="-2857500" y="0"/>
            <a:ext cx="10287000" cy="6858000"/>
          </a:xfrm>
          <a:prstGeom prst="rect">
            <a:avLst/>
          </a:prstGeom>
        </p:spPr>
      </p:pic>
      <p:sp>
        <p:nvSpPr>
          <p:cNvPr id="4" name="TextBox 3"/>
          <p:cNvSpPr txBox="1"/>
          <p:nvPr/>
        </p:nvSpPr>
        <p:spPr>
          <a:xfrm>
            <a:off x="5029200" y="1371600"/>
            <a:ext cx="3657600" cy="2743200"/>
          </a:xfrm>
          <a:prstGeom prst="rect">
            <a:avLst/>
          </a:prstGeom>
          <a:noFill/>
        </p:spPr>
        <p:txBody>
          <a:bodyPr wrap="square">
            <a:spAutoFit/>
          </a:bodyPr>
          <a:lstStyle/>
          <a:p>
            <a:pPr algn="ctr">
              <a:defRPr sz="4400" b="1">
                <a:solidFill>
                  <a:srgbClr val="F1C40F"/>
                </a:solidFill>
              </a:defRPr>
            </a:pPr>
            <a:r>
              <a:t>Artificial Intelligence Revolution</a:t>
            </a:r>
          </a:p>
          <a:p>
            <a:pPr algn="ctr">
              <a:spcBef>
                <a:spcPts val="2160"/>
              </a:spcBef>
              <a:defRPr sz="1800">
                <a:solidFill>
                  <a:srgbClr val="000000"/>
                </a:solidFill>
              </a:defRPr>
            </a:pPr>
            <a:r>
              <a:t>Generated with AI Presentation Generator'Ammar Yasser'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1C40F"/>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Artificial Intelligence (AI) has become a crucial part of our daily lives, transforming the way we live, work, and interact with each other. This presentation aims to explore the concept of AI, its applications, and the future of this technology. We will delve into the world of AI and discover its potential.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What is AI?</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Artificial Intelligence Revolution_ViC0envGdTU.jpg"/>
          <p:cNvPicPr>
            <a:picLocks noChangeAspect="1"/>
          </p:cNvPicPr>
          <p:nvPr/>
        </p:nvPicPr>
        <p:blipFill>
          <a:blip r:embed="rId2"/>
          <a:stretch>
            <a:fillRect/>
          </a:stretch>
        </p:blipFill>
        <p:spPr>
          <a:xfrm>
            <a:off x="731520" y="2209800"/>
            <a:ext cx="3657600" cy="24384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Machine Learning</a:t>
            </a:r>
          </a:p>
          <a:p>
            <a:pPr>
              <a:spcAft>
                <a:spcPts val="1080"/>
              </a:spcAft>
              <a:defRPr sz="1600">
                <a:solidFill>
                  <a:srgbClr val="000000"/>
                </a:solidFill>
              </a:defRPr>
            </a:pPr>
            <a:r>
              <a:t>●  Deep Learning</a:t>
            </a:r>
          </a:p>
          <a:p>
            <a:pPr>
              <a:spcAft>
                <a:spcPts val="1080"/>
              </a:spcAft>
              <a:defRPr sz="1600">
                <a:solidFill>
                  <a:srgbClr val="000000"/>
                </a:solidFill>
              </a:defRPr>
            </a:pPr>
            <a:r>
              <a:t>●  Neural Networks</a:t>
            </a:r>
          </a:p>
          <a:p>
            <a:pPr>
              <a:spcAft>
                <a:spcPts val="1080"/>
              </a:spcAft>
              <a:defRPr sz="1600">
                <a:solidFill>
                  <a:srgbClr val="000000"/>
                </a:solidFill>
              </a:defRPr>
            </a:pPr>
            <a:r>
              <a:t>●  Natural Language Processing</a:t>
            </a:r>
          </a:p>
          <a:p>
            <a:pPr>
              <a:spcAft>
                <a:spcPts val="720"/>
              </a:spcAft>
              <a:defRPr sz="1600">
                <a:solidFill>
                  <a:srgbClr val="000000"/>
                </a:solidFill>
              </a:defRPr>
            </a:pPr>
            <a:r>
              <a:t>●  Computer Vision</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AI Applications</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Artificial Intelligence Revolution_ViC0envGdTU.jpg"/>
          <p:cNvPicPr>
            <a:picLocks noChangeAspect="1"/>
          </p:cNvPicPr>
          <p:nvPr/>
        </p:nvPicPr>
        <p:blipFill>
          <a:blip r:embed="rId2"/>
          <a:stretch>
            <a:fillRect/>
          </a:stretch>
        </p:blipFill>
        <p:spPr>
          <a:xfrm>
            <a:off x="731520" y="2209800"/>
            <a:ext cx="3657600" cy="24384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Virtual Assistants</a:t>
            </a:r>
          </a:p>
          <a:p>
            <a:pPr>
              <a:spcAft>
                <a:spcPts val="1080"/>
              </a:spcAft>
              <a:defRPr sz="1600">
                <a:solidFill>
                  <a:srgbClr val="000000"/>
                </a:solidFill>
              </a:defRPr>
            </a:pPr>
            <a:r>
              <a:t>●  Image Recognition</a:t>
            </a:r>
          </a:p>
          <a:p>
            <a:pPr>
              <a:spcAft>
                <a:spcPts val="1080"/>
              </a:spcAft>
              <a:defRPr sz="1600">
                <a:solidFill>
                  <a:srgbClr val="000000"/>
                </a:solidFill>
              </a:defRPr>
            </a:pPr>
            <a:r>
              <a:t>●  Speech Recognition</a:t>
            </a:r>
          </a:p>
          <a:p>
            <a:pPr>
              <a:spcAft>
                <a:spcPts val="1080"/>
              </a:spcAft>
              <a:defRPr sz="1600">
                <a:solidFill>
                  <a:srgbClr val="000000"/>
                </a:solidFill>
              </a:defRPr>
            </a:pPr>
            <a:r>
              <a:t>●  Predictive Maintenance</a:t>
            </a:r>
          </a:p>
          <a:p>
            <a:pPr>
              <a:spcAft>
                <a:spcPts val="720"/>
              </a:spcAft>
              <a:defRPr sz="1600">
                <a:solidFill>
                  <a:srgbClr val="000000"/>
                </a:solidFill>
              </a:defRPr>
            </a:pPr>
            <a:r>
              <a:t>●  Chatbots</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Benefits of AI</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Artificial Intelligence Revolution_ViC0envGdTU.jpg"/>
          <p:cNvPicPr>
            <a:picLocks noChangeAspect="1"/>
          </p:cNvPicPr>
          <p:nvPr/>
        </p:nvPicPr>
        <p:blipFill>
          <a:blip r:embed="rId2"/>
          <a:stretch>
            <a:fillRect/>
          </a:stretch>
        </p:blipFill>
        <p:spPr>
          <a:xfrm>
            <a:off x="731520" y="2209800"/>
            <a:ext cx="3657600" cy="24384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Increased Efficiency</a:t>
            </a:r>
          </a:p>
          <a:p>
            <a:pPr>
              <a:spcAft>
                <a:spcPts val="1080"/>
              </a:spcAft>
              <a:defRPr sz="1600">
                <a:solidFill>
                  <a:srgbClr val="000000"/>
                </a:solidFill>
              </a:defRPr>
            </a:pPr>
            <a:r>
              <a:t>●  Improved Accuracy</a:t>
            </a:r>
          </a:p>
          <a:p>
            <a:pPr>
              <a:spcAft>
                <a:spcPts val="1080"/>
              </a:spcAft>
              <a:defRPr sz="1600">
                <a:solidFill>
                  <a:srgbClr val="000000"/>
                </a:solidFill>
              </a:defRPr>
            </a:pPr>
            <a:r>
              <a:t>●  Enhanced Decision Making</a:t>
            </a:r>
          </a:p>
          <a:p>
            <a:pPr>
              <a:spcAft>
                <a:spcPts val="1080"/>
              </a:spcAft>
              <a:defRPr sz="1600">
                <a:solidFill>
                  <a:srgbClr val="000000"/>
                </a:solidFill>
              </a:defRPr>
            </a:pPr>
            <a:r>
              <a:t>●  Personalized Experiences</a:t>
            </a:r>
          </a:p>
          <a:p>
            <a:pPr>
              <a:spcAft>
                <a:spcPts val="720"/>
              </a:spcAft>
              <a:defRPr sz="1600">
                <a:solidFill>
                  <a:srgbClr val="000000"/>
                </a:solidFill>
              </a:defRPr>
            </a:pPr>
            <a:r>
              <a:t>●  Automation</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Challenges of AI</a:t>
            </a:r>
          </a:p>
        </p:txBody>
      </p:sp>
      <p:sp>
        <p:nvSpPr>
          <p:cNvPr id="3" name="Content Placeholder 2"/>
          <p:cNvSpPr>
            <a:spLocks noGrp="1"/>
          </p:cNvSpPr>
          <p:nvPr>
            <p:ph idx="1"/>
          </p:nvPr>
        </p:nvSpPr>
        <p:spPr/>
        <p:txBody>
          <a:bodyPr wrap="square">
            <a:normAutofit/>
          </a:bodyPr>
          <a:lstStyle/>
          <a:p>
            <a:pPr>
              <a:defRPr>
                <a:solidFill>
                  <a:srgbClr val="000000"/>
                </a:solidFill>
              </a:defRPr>
            </a:pPr>
            <a:r>
              <a:t>Bias and Fairness</a:t>
            </a:r>
          </a:p>
          <a:p>
            <a:pPr>
              <a:defRPr>
                <a:solidFill>
                  <a:srgbClr val="000000"/>
                </a:solidFill>
              </a:defRPr>
            </a:pPr>
            <a:r>
              <a:t>Job Displacement</a:t>
            </a:r>
          </a:p>
          <a:p>
            <a:pPr>
              <a:defRPr>
                <a:solidFill>
                  <a:srgbClr val="000000"/>
                </a:solidFill>
              </a:defRPr>
            </a:pPr>
            <a:r>
              <a:t>Security Risks</a:t>
            </a:r>
          </a:p>
          <a:p>
            <a:pPr>
              <a:defRPr>
                <a:solidFill>
                  <a:srgbClr val="000000"/>
                </a:solidFill>
              </a:defRPr>
            </a:pPr>
            <a:r>
              <a:t>Explainability</a:t>
            </a:r>
          </a:p>
          <a:p>
            <a:pPr>
              <a:defRPr>
                <a:solidFill>
                  <a:srgbClr val="000000"/>
                </a:solidFill>
              </a:defRPr>
            </a:pPr>
            <a:r>
              <a:t>Transparency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AI in Industry</a:t>
            </a:r>
          </a:p>
        </p:txBody>
      </p:sp>
      <p:sp>
        <p:nvSpPr>
          <p:cNvPr id="3" name="Rectangle 2"/>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Healthcare</a:t>
            </a:r>
          </a:p>
          <a:p>
            <a:pPr>
              <a:spcAft>
                <a:spcPts val="1080"/>
              </a:spcAft>
              <a:defRPr sz="1600">
                <a:solidFill>
                  <a:srgbClr val="000000"/>
                </a:solidFill>
              </a:defRPr>
            </a:pPr>
            <a:r>
              <a:t>●  Finance</a:t>
            </a:r>
          </a:p>
          <a:p>
            <a:pPr>
              <a:spcAft>
                <a:spcPts val="1080"/>
              </a:spcAft>
              <a:defRPr sz="1600">
                <a:solidFill>
                  <a:srgbClr val="000000"/>
                </a:solidFill>
              </a:defRPr>
            </a:pPr>
            <a:r>
              <a:t>●  Transportation</a:t>
            </a:r>
          </a:p>
          <a:p>
            <a:pPr>
              <a:spcAft>
                <a:spcPts val="1080"/>
              </a:spcAft>
              <a:defRPr sz="1600">
                <a:solidFill>
                  <a:srgbClr val="000000"/>
                </a:solidFill>
              </a:defRPr>
            </a:pPr>
            <a:r>
              <a:t>●  Education</a:t>
            </a:r>
          </a:p>
          <a:p>
            <a:pPr>
              <a:spcAft>
                <a:spcPts val="720"/>
              </a:spcAft>
              <a:defRPr sz="1600">
                <a:solidFill>
                  <a:srgbClr val="000000"/>
                </a:solidFill>
              </a:defRPr>
            </a:pPr>
            <a:r>
              <a:t>●  Manufacturing</a:t>
            </a:r>
          </a:p>
        </p:txBody>
      </p:sp>
      <p:sp>
        <p:nvSpPr>
          <p:cNvPr id="6" name="Rounded Rectangle 5"/>
          <p:cNvSpPr/>
          <p:nvPr/>
        </p:nvSpPr>
        <p:spPr>
          <a:xfrm>
            <a:off x="4754880" y="1371600"/>
            <a:ext cx="393192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Artificial Intelligence Revolution_ViC0envGdTU.jpg"/>
          <p:cNvPicPr>
            <a:picLocks noChangeAspect="1"/>
          </p:cNvPicPr>
          <p:nvPr/>
        </p:nvPicPr>
        <p:blipFill>
          <a:blip r:embed="rId2"/>
          <a:stretch>
            <a:fillRect/>
          </a:stretch>
        </p:blipFill>
        <p:spPr>
          <a:xfrm>
            <a:off x="4754880" y="2118360"/>
            <a:ext cx="3931920" cy="2621280"/>
          </a:xfrm>
          <a:prstGeom prst="rect">
            <a:avLst/>
          </a:prstGeom>
        </p:spPr>
      </p:pic>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Future of AI</a:t>
            </a:r>
          </a:p>
        </p:txBody>
      </p:sp>
      <p:sp>
        <p:nvSpPr>
          <p:cNvPr id="3" name="Content Placeholder 2"/>
          <p:cNvSpPr>
            <a:spLocks noGrp="1"/>
          </p:cNvSpPr>
          <p:nvPr>
            <p:ph idx="1"/>
          </p:nvPr>
        </p:nvSpPr>
        <p:spPr/>
        <p:txBody>
          <a:bodyPr wrap="square">
            <a:normAutofit/>
          </a:bodyPr>
          <a:lstStyle/>
          <a:p>
            <a:pPr>
              <a:defRPr>
                <a:solidFill>
                  <a:srgbClr val="000000"/>
                </a:solidFill>
              </a:defRPr>
            </a:pPr>
            <a:r>
              <a:t>Quantum Computing</a:t>
            </a:r>
          </a:p>
          <a:p>
            <a:pPr>
              <a:defRPr>
                <a:solidFill>
                  <a:srgbClr val="000000"/>
                </a:solidFill>
              </a:defRPr>
            </a:pPr>
            <a:r>
              <a:t>Edge AI</a:t>
            </a:r>
          </a:p>
          <a:p>
            <a:pPr>
              <a:defRPr>
                <a:solidFill>
                  <a:srgbClr val="000000"/>
                </a:solidFill>
              </a:defRPr>
            </a:pPr>
            <a:r>
              <a:t>Explainable AI</a:t>
            </a:r>
          </a:p>
          <a:p>
            <a:pPr>
              <a:defRPr>
                <a:solidFill>
                  <a:srgbClr val="000000"/>
                </a:solidFill>
              </a:defRPr>
            </a:pPr>
            <a:r>
              <a:t>Human-AI Collaboration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AI has the potential to revolutionize various industries</a:t>
            </a:r>
          </a:p>
          <a:p>
            <a:pPr algn="ctr">
              <a:defRPr sz="2000">
                <a:solidFill>
                  <a:srgbClr val="000000"/>
                </a:solidFill>
              </a:defRPr>
            </a:pPr>
            <a:r>
              <a:t>Its applications are vast and diverse</a:t>
            </a:r>
          </a:p>
          <a:p>
            <a:pPr algn="ctr">
              <a:defRPr sz="2000">
                <a:solidFill>
                  <a:srgbClr val="000000"/>
                </a:solidFill>
              </a:defRPr>
            </a:pPr>
            <a:r>
              <a:t>AI requires careful consideration and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