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0" y="0"/>
            <a:ext cx="4572000" cy="6858000"/>
          </a:xfrm>
          <a:prstGeom prst="rect">
            <a:avLst/>
          </a:prstGeom>
          <a:gradFill rotWithShape="1">
            <a:gsLst>
              <a:gs pos="0">
                <a:srgbClr val="FFFFFF"/>
              </a:gs>
              <a:gs pos="100000">
                <a:srgbClr val="3498DB"/>
              </a:gs>
            </a:gsLst>
            <a:lin scaled="0" ang="108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Artificial Intelligence_ Enhancing Human Experience_BBqVpTE4vw4.jpg"/>
          <p:cNvPicPr>
            <a:picLocks noChangeAspect="1"/>
          </p:cNvPicPr>
          <p:nvPr/>
        </p:nvPicPr>
        <p:blipFill>
          <a:blip r:embed="rId2"/>
          <a:stretch>
            <a:fillRect/>
          </a:stretch>
        </p:blipFill>
        <p:spPr>
          <a:xfrm>
            <a:off x="-3804986" y="0"/>
            <a:ext cx="12181973" cy="6858000"/>
          </a:xfrm>
          <a:prstGeom prst="rect">
            <a:avLst/>
          </a:prstGeom>
        </p:spPr>
      </p:pic>
      <p:sp>
        <p:nvSpPr>
          <p:cNvPr id="4" name="TextBox 3"/>
          <p:cNvSpPr txBox="1"/>
          <p:nvPr/>
        </p:nvSpPr>
        <p:spPr>
          <a:xfrm>
            <a:off x="5029200" y="1371600"/>
            <a:ext cx="3657600" cy="2743200"/>
          </a:xfrm>
          <a:prstGeom prst="rect">
            <a:avLst/>
          </a:prstGeom>
          <a:noFill/>
        </p:spPr>
        <p:txBody>
          <a:bodyPr wrap="square">
            <a:spAutoFit/>
          </a:bodyPr>
          <a:lstStyle/>
          <a:p>
            <a:pPr algn="ctr">
              <a:defRPr sz="4400" b="1">
                <a:solidFill>
                  <a:srgbClr val="F1C40F"/>
                </a:solidFill>
              </a:defRPr>
            </a:pPr>
            <a:r>
              <a:t>Artificial Intelligence: Enhancing Human Experience</a:t>
            </a:r>
          </a:p>
          <a:p>
            <a:pPr algn="ctr">
              <a:spcBef>
                <a:spcPts val="2160"/>
              </a:spcBef>
              <a:defRPr sz="1800">
                <a:solidFill>
                  <a:srgbClr val="000000"/>
                </a:solidFill>
              </a:defRPr>
            </a:pPr>
            <a:r>
              <a:t>Generated with AI Presentation Generator'Ammar Yasser'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Artificial intelligence has revolutionized the way we live and interact with technology. It has numerous applications across various industries, including healthcare, finance, and education. The field of AI continues to evolve rapidly, with new advancements and innovations emerging every year. As a result, it is essential to understand the concepts, benefits, and limitations of AI to harness its potential effectively.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Types of Artificial Intelligence</a:t>
            </a:r>
          </a:p>
        </p:txBody>
      </p:sp>
      <p:sp>
        <p:nvSpPr>
          <p:cNvPr id="3" name="Content Placeholder 2"/>
          <p:cNvSpPr>
            <a:spLocks noGrp="1"/>
          </p:cNvSpPr>
          <p:nvPr>
            <p:ph idx="1"/>
          </p:nvPr>
        </p:nvSpPr>
        <p:spPr/>
        <p:txBody>
          <a:bodyPr wrap="square">
            <a:normAutofit/>
          </a:bodyPr>
          <a:lstStyle/>
          <a:p>
            <a:pPr>
              <a:defRPr>
                <a:solidFill>
                  <a:srgbClr val="000000"/>
                </a:solidFill>
              </a:defRPr>
            </a:pPr>
            <a:r>
              <a:t>Narrow or weak AI is designed to perform a specific task, such as image recognition or speech recognition, and is typically used in applications like virtual assistants and self-driving cars.</a:t>
            </a:r>
          </a:p>
          <a:p>
            <a:pPr>
              <a:defRPr>
                <a:solidFill>
                  <a:srgbClr val="000000"/>
                </a:solidFill>
              </a:defRPr>
            </a:pPr>
            <a:r>
              <a:t>General or strong AI is a hypothetical AI system that possesses the ability to understand, learn, and apply knowledge across a wide range of tasks, similar to human intelligence.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Ethics and Challenges</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Artificial Intelligence_ Enhancing Human Experience_BBqVpTE4vw4.jpg"/>
          <p:cNvPicPr>
            <a:picLocks noChangeAspect="1"/>
          </p:cNvPicPr>
          <p:nvPr/>
        </p:nvPicPr>
        <p:blipFill>
          <a:blip r:embed="rId2"/>
          <a:stretch>
            <a:fillRect/>
          </a:stretch>
        </p:blipFill>
        <p:spPr>
          <a:xfrm>
            <a:off x="731520" y="2399453"/>
            <a:ext cx="3657600" cy="2059093"/>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The development and deployment of AI systems raise significant ethical concerns, including issues related to bias, transparency, and accountability.</a:t>
            </a:r>
          </a:p>
          <a:p>
            <a:pPr>
              <a:spcAft>
                <a:spcPts val="720"/>
              </a:spcAft>
              <a:defRPr sz="1600">
                <a:solidFill>
                  <a:srgbClr val="000000"/>
                </a:solidFill>
              </a:defRPr>
            </a:pPr>
            <a:r>
              <a:t>●  As AI becomes more pervasive, there is a growing need for professionals who can design, develop, and deploy AI systems responsibly and effectively.</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1C40F"/>
                </a:solidFill>
              </a:defRPr>
            </a:pPr>
            <a:r>
              <a:t>Questions &amp; Discussion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