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498DB"/>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498DB"/>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0" y="0"/>
            <a:ext cx="4572000" cy="6858000"/>
          </a:xfrm>
          <a:prstGeom prst="rect">
            <a:avLst/>
          </a:prstGeom>
          <a:gradFill rotWithShape="1">
            <a:gsLst>
              <a:gs pos="0">
                <a:srgbClr val="FFFFFF"/>
              </a:gs>
              <a:gs pos="100000">
                <a:srgbClr val="3498DB"/>
              </a:gs>
            </a:gsLst>
            <a:lin scaled="0" ang="108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Artificial Intelligence_ Revolutionizing Human Experience_CjWsslYVnPI.jpg"/>
          <p:cNvPicPr>
            <a:picLocks noChangeAspect="1"/>
          </p:cNvPicPr>
          <p:nvPr/>
        </p:nvPicPr>
        <p:blipFill>
          <a:blip r:embed="rId2"/>
          <a:stretch>
            <a:fillRect/>
          </a:stretch>
        </p:blipFill>
        <p:spPr>
          <a:xfrm>
            <a:off x="-2274738" y="0"/>
            <a:ext cx="9121477" cy="6858000"/>
          </a:xfrm>
          <a:prstGeom prst="rect">
            <a:avLst/>
          </a:prstGeom>
        </p:spPr>
      </p:pic>
      <p:sp>
        <p:nvSpPr>
          <p:cNvPr id="4" name="TextBox 3"/>
          <p:cNvSpPr txBox="1"/>
          <p:nvPr/>
        </p:nvSpPr>
        <p:spPr>
          <a:xfrm>
            <a:off x="5029200" y="1371600"/>
            <a:ext cx="3657600" cy="2743200"/>
          </a:xfrm>
          <a:prstGeom prst="rect">
            <a:avLst/>
          </a:prstGeom>
          <a:noFill/>
        </p:spPr>
        <p:txBody>
          <a:bodyPr wrap="square">
            <a:spAutoFit/>
          </a:bodyPr>
          <a:lstStyle/>
          <a:p>
            <a:pPr algn="ctr">
              <a:defRPr sz="4400" b="1">
                <a:solidFill>
                  <a:srgbClr val="2ECC71"/>
                </a:solidFill>
              </a:defRPr>
            </a:pPr>
            <a:r>
              <a:t>Artificial Intelligence: Revolutionizing Human Experience</a:t>
            </a:r>
          </a:p>
          <a:p>
            <a:pPr algn="ctr">
              <a:spcBef>
                <a:spcPts val="2160"/>
              </a:spcBef>
              <a:defRPr sz="1800">
                <a:solidFill>
                  <a:srgbClr val="000000"/>
                </a:solidFill>
              </a:defRPr>
            </a:pPr>
            <a:r>
              <a:t>Generated with AI Presentation Generator'Ammar Yasser'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000000"/>
                </a:solidFill>
              </a:defRPr>
            </a:pPr>
            <a:r>
              <a:t>This presentation has explored the exciting world of Artificial Intelligence, its applications, and the future implications.</a:t>
            </a:r>
          </a:p>
          <a:p>
            <a:pPr algn="ctr">
              <a:defRPr sz="2000">
                <a:solidFill>
                  <a:srgbClr val="000000"/>
                </a:solidFill>
              </a:defRPr>
            </a:pPr>
            <a:r>
              <a:t>As AI continues to transform human experience, it is essential to prioritize responsible AI development and adoption.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2ECC71"/>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Artificial Intelligence (AI) is transforming industries and everyday life with its capabilities. This presentation explores the world of AI, its applications, and the future implications. We will delve into the possibilities and challenges of AI, and how it is changing human experience.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Types of AI</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720"/>
              </a:spcAft>
              <a:defRPr sz="2000">
                <a:solidFill>
                  <a:srgbClr val="000000"/>
                </a:solidFill>
              </a:defRPr>
            </a:pPr>
            <a:r>
              <a:t>•  Narrow or weak AI refers to machines that can perform specific tasks, such as virtual assistants or image recognition software.</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720"/>
              </a:spcAft>
              <a:defRPr sz="2000">
                <a:solidFill>
                  <a:srgbClr val="000000"/>
                </a:solidFill>
              </a:defRPr>
            </a:pPr>
            <a:r>
              <a:t>•  General or strong AI, on the other hand, aims to create machines that can perform any intellectual task that humans can.</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Applications of AI</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720"/>
              </a:spcAft>
              <a:defRPr sz="2000">
                <a:solidFill>
                  <a:srgbClr val="000000"/>
                </a:solidFill>
              </a:defRPr>
            </a:pPr>
            <a:r>
              <a:t>•  AI is being used in healthcare to diagnose diseases and develop personalized treatments.</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720"/>
              </a:spcAft>
              <a:defRPr sz="2000">
                <a:solidFill>
                  <a:srgbClr val="000000"/>
                </a:solidFill>
              </a:defRPr>
            </a:pPr>
            <a:r>
              <a:t>•  In finance, AI is used for credit scoring, risk assessment, and portfolio management.</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Impact on Workforce</a:t>
            </a:r>
          </a:p>
        </p:txBody>
      </p:sp>
      <p:sp>
        <p:nvSpPr>
          <p:cNvPr id="3" name="Content Placeholder 2"/>
          <p:cNvSpPr>
            <a:spLocks noGrp="1"/>
          </p:cNvSpPr>
          <p:nvPr>
            <p:ph idx="1"/>
          </p:nvPr>
        </p:nvSpPr>
        <p:spPr/>
        <p:txBody>
          <a:bodyPr wrap="square">
            <a:normAutofit/>
          </a:bodyPr>
          <a:lstStyle/>
          <a:p>
            <a:pPr>
              <a:defRPr>
                <a:solidFill>
                  <a:srgbClr val="000000"/>
                </a:solidFill>
              </a:defRPr>
            </a:pPr>
            <a:r>
              <a:t>AI may automate certain jobs, but it also creates new ones, such as AI developer and data scientist.</a:t>
            </a:r>
          </a:p>
          <a:p>
            <a:pPr>
              <a:defRPr>
                <a:solidFill>
                  <a:srgbClr val="000000"/>
                </a:solidFill>
              </a:defRPr>
            </a:pPr>
            <a:r>
              <a:t>The future of work will require humans to upskill and reskill to remain relevant in the AI-driven economy.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AI in Education</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720"/>
              </a:spcAft>
              <a:defRPr sz="2000">
                <a:solidFill>
                  <a:srgbClr val="000000"/>
                </a:solidFill>
              </a:defRPr>
            </a:pPr>
            <a:r>
              <a:t>•  AI-powered adaptive learning systems can provide personalized education to students.</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720"/>
              </a:spcAft>
              <a:defRPr sz="2000">
                <a:solidFill>
                  <a:srgbClr val="000000"/>
                </a:solidFill>
              </a:defRPr>
            </a:pPr>
            <a:r>
              <a:t>•  AI can also help teachers with grading, data analysis, and student assessment.</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Benefits and Risks</a:t>
            </a:r>
          </a:p>
        </p:txBody>
      </p:sp>
      <p:sp>
        <p:nvSpPr>
          <p:cNvPr id="3" name="Content Placeholder 2"/>
          <p:cNvSpPr>
            <a:spLocks noGrp="1"/>
          </p:cNvSpPr>
          <p:nvPr>
            <p:ph idx="1"/>
          </p:nvPr>
        </p:nvSpPr>
        <p:spPr/>
        <p:txBody>
          <a:bodyPr wrap="square">
            <a:normAutofit/>
          </a:bodyPr>
          <a:lstStyle/>
          <a:p>
            <a:pPr>
              <a:defRPr>
                <a:solidFill>
                  <a:srgbClr val="000000"/>
                </a:solidFill>
              </a:defRPr>
            </a:pPr>
            <a:r>
              <a:t>AI offers numerous benefits, including increased efficiency, improved accuracy, and enhanced decision-making.</a:t>
            </a:r>
          </a:p>
          <a:p>
            <a:pPr>
              <a:defRPr>
                <a:solidFill>
                  <a:srgbClr val="000000"/>
                </a:solidFill>
              </a:defRPr>
            </a:pPr>
            <a:r>
              <a:t>However, there are also risks associated with AI, such as job displacement, bias, and cybersecurity threats.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2ECC7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Implementing AI</a:t>
            </a:r>
          </a:p>
        </p:txBody>
      </p:sp>
      <p:sp>
        <p:nvSpPr>
          <p:cNvPr id="4" name="Rectangle 3"/>
          <p:cNvSpPr/>
          <p:nvPr/>
        </p:nvSpPr>
        <p:spPr>
          <a:xfrm>
            <a:off x="914400" y="1005840"/>
            <a:ext cx="7315200" cy="18288"/>
          </a:xfrm>
          <a:prstGeom prst="rect">
            <a:avLst/>
          </a:prstGeom>
          <a:solidFill>
            <a:srgbClr val="2ECC7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2ECC7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Artificial Intelligence_ Revolutionizing Human Experience_CjWsslYVnPI.jpg"/>
          <p:cNvPicPr>
            <a:picLocks noChangeAspect="1"/>
          </p:cNvPicPr>
          <p:nvPr/>
        </p:nvPicPr>
        <p:blipFill>
          <a:blip r:embed="rId2"/>
          <a:stretch>
            <a:fillRect/>
          </a:stretch>
        </p:blipFill>
        <p:spPr>
          <a:xfrm>
            <a:off x="731520" y="2054013"/>
            <a:ext cx="3657600" cy="2749973"/>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Organizations should start by identifying areas where AI can add value, such as customer service or data analysis.</a:t>
            </a:r>
          </a:p>
          <a:p>
            <a:pPr>
              <a:spcAft>
                <a:spcPts val="720"/>
              </a:spcAft>
              <a:defRPr sz="1600">
                <a:solidFill>
                  <a:srgbClr val="000000"/>
                </a:solidFill>
              </a:defRPr>
            </a:pPr>
            <a:r>
              <a:t>●  They should also invest in AI talent and infrastructure to support the adoption of AI technologies.</a:t>
            </a:r>
          </a:p>
        </p:txBody>
      </p:sp>
      <p:sp>
        <p:nvSpPr>
          <p:cNvPr id="8" name="Oval 7"/>
          <p:cNvSpPr/>
          <p:nvPr/>
        </p:nvSpPr>
        <p:spPr>
          <a:xfrm>
            <a:off x="8229600" y="91440"/>
            <a:ext cx="365760" cy="365760"/>
          </a:xfrm>
          <a:prstGeom prst="ellipse">
            <a:avLst/>
          </a:prstGeom>
          <a:solidFill>
            <a:srgbClr val="2ECC7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Overcoming Challenges</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720"/>
              </a:spcAft>
              <a:defRPr sz="2000">
                <a:solidFill>
                  <a:srgbClr val="000000"/>
                </a:solidFill>
              </a:defRPr>
            </a:pPr>
            <a:r>
              <a:t>•  To overcome the challenges of AI adoption, organizations should prioritize data quality, transparency, and explainability.</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720"/>
              </a:spcAft>
              <a:defRPr sz="2000">
                <a:solidFill>
                  <a:srgbClr val="000000"/>
                </a:solidFill>
              </a:defRPr>
            </a:pPr>
            <a:r>
              <a:t>•  They should also establish clear governance and decision-making frameworks for AI implementation.</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