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rgbClr val="3498DB"/>
              </a:gs>
            </a:gsLst>
            <a:lin scaled="0" ang="108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Digital Twins_UscIf0HbI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57500" y="0"/>
            <a:ext cx="10287000" cy="685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029200" y="1371600"/>
            <a:ext cx="3657600" cy="2743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8E44AD"/>
                </a:solidFill>
              </a:defRPr>
            </a:pPr>
            <a:r>
              <a:t>Digital Twins</a:t>
            </a:r>
          </a:p>
          <a:p>
            <a:pPr algn="ctr">
              <a:spcBef>
                <a:spcPts val="2160"/>
              </a:spcBef>
              <a:defRPr sz="1800">
                <a:solidFill>
                  <a:srgbClr val="000000"/>
                </a:solidFill>
              </a:defRPr>
            </a:pPr>
            <a:r>
              <a:t>Generated with AI Presentation Generator'Ammar Yasser'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Siemens smart factory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GE Healthcare simulation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ABB smart grid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IBM Watson Health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SAP Industry 4.0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8E44A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Implementation Strategies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Digital Twins_UscIf0HbI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9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 b="1">
                <a:solidFill>
                  <a:srgbClr val="000000"/>
                </a:solidFill>
              </a:defRPr>
            </a:pPr>
            <a:r>
              <a:t>●  Assess business needs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Define use cases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Choose technology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Implement roadmap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●  Monitor progress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Communication planning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Stakeholder engagement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Training and support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Cultural adaptation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Continuous improvement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Digital twins have the potential to transform industries by improving efficiency, enhancing decision-making, and reducing costs. As technology advances, we can expect to see increased adoption and expanded applications of digital twins.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8E44AD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Digital twins are virtual replicas of physical objects, systems, and processes. They enable real-time data analysis, simulation, and prediction. This presentation will explore the concept, benefits, and applications of digital twins.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Key Features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4114800" cy="41148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8E44A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74904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 b="1">
                <a:solidFill>
                  <a:srgbClr val="000000"/>
                </a:solidFill>
              </a:defRPr>
            </a:pPr>
            <a:r>
              <a:t>●  Real-time data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Advanced analytics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Machine learning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Simulation tools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●  Integration capabilities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Key Features_cfEoiMkUVXU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552" y="1371600"/>
            <a:ext cx="2314575" cy="411480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Types of Digital Twins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4114800" cy="50292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74904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Systemic digital twin</a:t>
            </a:r>
          </a:p>
          <a:p>
            <a:pPr>
              <a:spcAft>
                <a:spcPts val="720"/>
              </a:spcAft>
              <a:defRPr sz="2000">
                <a:solidFill>
                  <a:srgbClr val="000000"/>
                </a:solidFill>
              </a:defRPr>
            </a:pPr>
            <a:r>
              <a:t>•  Component digital twin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1371600"/>
            <a:ext cx="3931920" cy="50292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937760" y="1828800"/>
            <a:ext cx="356616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Product digital twin</a:t>
            </a:r>
          </a:p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Infrastructure digital twin</a:t>
            </a:r>
          </a:p>
          <a:p>
            <a:pPr>
              <a:spcAft>
                <a:spcPts val="720"/>
              </a:spcAft>
              <a:defRPr sz="2000">
                <a:solidFill>
                  <a:srgbClr val="000000"/>
                </a:solidFill>
              </a:defRPr>
            </a:pPr>
            <a:r>
              <a:t>•  Enterprise digital twin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Industrial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4114800" cy="41148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8E44A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74904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 b="1">
                <a:solidFill>
                  <a:srgbClr val="000000"/>
                </a:solidFill>
              </a:defRPr>
            </a:pPr>
            <a:r>
              <a:t>●  Predictive maintenance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Quality control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Supply chain optimization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Energy management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●  Process optimization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ndustrial Applications_1Y0ZY5QFal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118360"/>
            <a:ext cx="3931920" cy="2621280"/>
          </a:xfrm>
          <a:prstGeom prst="rect">
            <a:avLst/>
          </a:prstGeom>
        </p:spPr>
      </p:pic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Healthcare Applications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4114800" cy="50292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74904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Personalized medicine</a:t>
            </a:r>
          </a:p>
          <a:p>
            <a:pPr>
              <a:spcAft>
                <a:spcPts val="720"/>
              </a:spcAft>
              <a:defRPr sz="2000">
                <a:solidFill>
                  <a:srgbClr val="000000"/>
                </a:solidFill>
              </a:defRPr>
            </a:pPr>
            <a:r>
              <a:t>•  Patient simulation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1371600"/>
            <a:ext cx="3931920" cy="50292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937760" y="1828800"/>
            <a:ext cx="356616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Clinical trial optimization</a:t>
            </a:r>
          </a:p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Medical device testing</a:t>
            </a:r>
          </a:p>
          <a:p>
            <a:pPr>
              <a:spcAft>
                <a:spcPts val="720"/>
              </a:spcAft>
              <a:defRPr sz="2000">
                <a:solidFill>
                  <a:srgbClr val="000000"/>
                </a:solidFill>
              </a:defRPr>
            </a:pPr>
            <a:r>
              <a:t>•  Healthcare facility management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8E44A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Simulation and Modeling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Simulation and Modeling_F3KHLtv68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9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 b="1">
                <a:solidFill>
                  <a:srgbClr val="000000"/>
                </a:solidFill>
              </a:defRPr>
            </a:pPr>
            <a:r>
              <a:t>●  Physical modeling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Mathematical modeling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Simulation software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Data analysis tools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●  Visualization techniques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8E44AD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Data Integration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8E44A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Digital Twins_UscIf0HbIf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9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 b="1">
                <a:solidFill>
                  <a:srgbClr val="000000"/>
                </a:solidFill>
              </a:defRPr>
            </a:pPr>
            <a:r>
              <a:t>●  IoT data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Sensors data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Cloud data</a:t>
            </a:r>
          </a:p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●  On-premises data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●  Data fusion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8E44A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Future of Digital Twins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4114800" cy="50292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640080" y="1828800"/>
            <a:ext cx="374904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Increased adoption</a:t>
            </a:r>
          </a:p>
          <a:p>
            <a:pPr>
              <a:spcAft>
                <a:spcPts val="720"/>
              </a:spcAft>
              <a:defRPr sz="2000">
                <a:solidFill>
                  <a:srgbClr val="000000"/>
                </a:solidFill>
              </a:defRPr>
            </a:pPr>
            <a:r>
              <a:t>•  Improved technology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754880" y="1371600"/>
            <a:ext cx="3931920" cy="50292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4937760" y="1828800"/>
            <a:ext cx="356616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Expanded applications</a:t>
            </a:r>
          </a:p>
          <a:p>
            <a:pPr>
              <a:spcAft>
                <a:spcPts val="1080"/>
              </a:spcAft>
              <a:defRPr sz="2000">
                <a:solidFill>
                  <a:srgbClr val="000000"/>
                </a:solidFill>
              </a:defRPr>
            </a:pPr>
            <a:r>
              <a:t>•  New business models</a:t>
            </a:r>
          </a:p>
          <a:p>
            <a:pPr>
              <a:spcAft>
                <a:spcPts val="720"/>
              </a:spcAft>
              <a:defRPr sz="2000">
                <a:solidFill>
                  <a:srgbClr val="000000"/>
                </a:solidFill>
              </a:defRPr>
            </a:pPr>
            <a:r>
              <a:t>•  Enhanced value creation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