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8712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5867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69862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336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042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22052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795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06459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13251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9449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64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6955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997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309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5691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39985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42370920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2" Type="http://schemas.openxmlformats.org/officeDocument/2006/relationships/slideLayout" Target="../slideLayouts/slideLayout2.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29593139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Cancer Support and Resources</a:t>
            </a:r>
          </a:p>
        </p:txBody>
      </p:sp>
      <p:sp>
        <p:nvSpPr>
          <p:cNvPr id="3" name="Content Placeholder 2"/>
          <p:cNvSpPr>
            <a:spLocks noGrp="1"/>
          </p:cNvSpPr>
          <p:nvPr>
            <p:ph idx="1"/>
          </p:nvPr>
        </p:nvSpPr>
        <p:spPr/>
        <p:txBody>
          <a:bodyPr wrap="square">
            <a:normAutofit/>
          </a:bodyPr>
          <a:lstStyle/>
          <a:p>
            <a:pPr/>
            <a:r>
              <a:t>National Cancer Institute</a:t>
            </a:r>
          </a:p>
          <a:p>
            <a:pPr/>
            <a:r>
              <a:t>American Cancer Society</a:t>
            </a:r>
          </a:p>
          <a:p>
            <a:pPr/>
            <a:r>
              <a:t>Cancer Research Institute</a:t>
            </a:r>
          </a:p>
          <a:p>
            <a:pPr/>
            <a:r>
              <a:t>Local support groups</a:t>
            </a:r>
          </a:p>
          <a:p>
            <a:pPr/>
            <a:r>
              <a:t>Online communities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Global Cancer Burden</a:t>
            </a:r>
          </a:p>
        </p:txBody>
      </p:sp>
      <p:sp>
        <p:nvSpPr>
          <p:cNvPr id="3" name="Content Placeholder 2"/>
          <p:cNvSpPr>
            <a:spLocks noGrp="1"/>
          </p:cNvSpPr>
          <p:nvPr>
            <p:ph idx="1"/>
          </p:nvPr>
        </p:nvSpPr>
        <p:spPr/>
        <p:txBody>
          <a:bodyPr wrap="square">
            <a:normAutofit/>
          </a:bodyPr>
          <a:lstStyle/>
          <a:p>
            <a:pPr/>
            <a:r>
              <a:t>18.1 million new cases in 2020</a:t>
            </a:r>
          </a:p>
          <a:p>
            <a:pPr/>
            <a:r>
              <a:t>9.6 million cancer deaths in 2020</a:t>
            </a:r>
          </a:p>
          <a:p>
            <a:pPr/>
            <a:r>
              <a:t>1 in 6 people will develop cancer in their lifetime</a:t>
            </a:r>
          </a:p>
          <a:p>
            <a:pPr/>
            <a:r>
              <a:t>Cancer affects people of all ages and backgrounds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Advancements in Cancer Treatment</a:t>
            </a:r>
          </a:p>
        </p:txBody>
      </p:sp>
      <p:sp>
        <p:nvSpPr>
          <p:cNvPr id="3" name="Content Placeholder 2"/>
          <p:cNvSpPr>
            <a:spLocks noGrp="1"/>
          </p:cNvSpPr>
          <p:nvPr>
            <p:ph idx="1"/>
          </p:nvPr>
        </p:nvSpPr>
        <p:spPr/>
        <p:txBody>
          <a:bodyPr wrap="square">
            <a:normAutofit/>
          </a:bodyPr>
          <a:lstStyle/>
          <a:p>
            <a:pPr/>
            <a:r>
              <a:t>Improved surgery outcomes</a:t>
            </a:r>
          </a:p>
          <a:p>
            <a:pPr/>
            <a:r>
              <a:t>Enhanced chemotherapy efficacy</a:t>
            </a:r>
          </a:p>
          <a:p>
            <a:pPr/>
            <a:r>
              <a:t>Increased radiation therapy accuracy</a:t>
            </a:r>
          </a:p>
          <a:p>
            <a:pPr/>
            <a:r>
              <a:t>Development of new immunotherapies</a:t>
            </a:r>
          </a:p>
          <a:p>
            <a:pPr/>
            <a:r>
              <a:t>Personalized treatment plans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Effective management and prevention of cancer require a comprehensive approach that involves medical professionals, governments, and the general public. By understanding the causes, symptoms, and treatment options of cancer, we can work together to reduce its impact and improve patient outcomes.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Cancer Awareness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Cancer is a leading cause of death worldwide, affecting millions of people each year. It is a complex and multifaceted disease that requires a comprehensive approach to understanding and treatment. Effective management and prevention of cancer require collaboration among medical professionals, governments, and the general public. Recent advancements in medical technology and research have improved cancer diagnosis and treatment options.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Cancer</a:t>
            </a:r>
          </a:p>
        </p:txBody>
      </p:sp>
      <p:sp>
        <p:nvSpPr>
          <p:cNvPr id="3" name="Content Placeholder 2"/>
          <p:cNvSpPr>
            <a:spLocks noGrp="1"/>
          </p:cNvSpPr>
          <p:nvPr>
            <p:ph idx="1"/>
          </p:nvPr>
        </p:nvSpPr>
        <p:spPr/>
        <p:txBody>
          <a:bodyPr wrap="square">
            <a:normAutofit/>
          </a:bodyPr>
          <a:lstStyle/>
          <a:p>
            <a:pPr/>
            <a:r>
              <a:t>Leukemia</a:t>
            </a:r>
          </a:p>
          <a:p>
            <a:pPr/>
            <a:r>
              <a:t>Lymphoma</a:t>
            </a:r>
          </a:p>
          <a:p>
            <a:pPr/>
            <a:r>
              <a:t>Sarcoma</a:t>
            </a:r>
          </a:p>
          <a:p>
            <a:pPr/>
            <a:r>
              <a:t>Carcinoid tumor</a:t>
            </a:r>
          </a:p>
          <a:p>
            <a:pPr/>
            <a:r>
              <a:t>Mesothelioma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Causes and Risk Factors</a:t>
            </a:r>
          </a:p>
        </p:txBody>
      </p:sp>
      <p:sp>
        <p:nvSpPr>
          <p:cNvPr id="3" name="Content Placeholder 2"/>
          <p:cNvSpPr>
            <a:spLocks noGrp="1"/>
          </p:cNvSpPr>
          <p:nvPr>
            <p:ph idx="1"/>
          </p:nvPr>
        </p:nvSpPr>
        <p:spPr/>
        <p:txBody>
          <a:bodyPr wrap="square">
            <a:normAutofit/>
          </a:bodyPr>
          <a:lstStyle/>
          <a:p>
            <a:pPr/>
            <a:r>
              <a:t>Genetics</a:t>
            </a:r>
          </a:p>
          <a:p>
            <a:pPr/>
            <a:r>
              <a:t>Environmental factors</a:t>
            </a:r>
          </a:p>
          <a:p>
            <a:pPr/>
            <a:r>
              <a:t>Lifestyle choices</a:t>
            </a:r>
          </a:p>
          <a:p>
            <a:pPr/>
            <a:r>
              <a:t>Family history</a:t>
            </a:r>
          </a:p>
          <a:p>
            <a:pPr/>
            <a:r>
              <a:t>Viral infections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Symptoms and Diagnosis</a:t>
            </a:r>
          </a:p>
        </p:txBody>
      </p:sp>
      <p:sp>
        <p:nvSpPr>
          <p:cNvPr id="3" name="Content Placeholder 2"/>
          <p:cNvSpPr>
            <a:spLocks noGrp="1"/>
          </p:cNvSpPr>
          <p:nvPr>
            <p:ph idx="1"/>
          </p:nvPr>
        </p:nvSpPr>
        <p:spPr/>
        <p:txBody>
          <a:bodyPr wrap="square">
            <a:normAutofit/>
          </a:bodyPr>
          <a:lstStyle/>
          <a:p>
            <a:pPr/>
            <a:r>
              <a:t>Unexplained weight loss</a:t>
            </a:r>
          </a:p>
          <a:p>
            <a:pPr/>
            <a:r>
              <a:t>Fatigue</a:t>
            </a:r>
          </a:p>
          <a:p>
            <a:pPr/>
            <a:r>
              <a:t>Pain</a:t>
            </a:r>
          </a:p>
          <a:p>
            <a:pPr/>
            <a:r>
              <a:t>Skin changes</a:t>
            </a:r>
          </a:p>
          <a:p>
            <a:pPr/>
            <a:r>
              <a:t>Abnormal bleeding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Treatment Options</a:t>
            </a:r>
          </a:p>
        </p:txBody>
      </p:sp>
      <p:sp>
        <p:nvSpPr>
          <p:cNvPr id="3" name="Content Placeholder 2"/>
          <p:cNvSpPr>
            <a:spLocks noGrp="1"/>
          </p:cNvSpPr>
          <p:nvPr>
            <p:ph idx="1"/>
          </p:nvPr>
        </p:nvSpPr>
        <p:spPr/>
        <p:txBody>
          <a:bodyPr wrap="square">
            <a:normAutofit/>
          </a:bodyPr>
          <a:lstStyle/>
          <a:p>
            <a:pPr/>
            <a:r>
              <a:t>Surgery</a:t>
            </a:r>
          </a:p>
          <a:p>
            <a:pPr/>
            <a:r>
              <a:t>Chemotherapy</a:t>
            </a:r>
          </a:p>
          <a:p>
            <a:pPr/>
            <a:r>
              <a:t>Radiation therapy</a:t>
            </a:r>
          </a:p>
          <a:p>
            <a:pPr/>
            <a:r>
              <a:t>Immunotherapy</a:t>
            </a:r>
          </a:p>
          <a:p>
            <a:pPr/>
            <a:r>
              <a:t>Targeted therapy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Prevention Strategies</a:t>
            </a:r>
          </a:p>
        </p:txBody>
      </p:sp>
      <p:sp>
        <p:nvSpPr>
          <p:cNvPr id="3" name="Content Placeholder 2"/>
          <p:cNvSpPr>
            <a:spLocks noGrp="1"/>
          </p:cNvSpPr>
          <p:nvPr>
            <p:ph idx="1"/>
          </p:nvPr>
        </p:nvSpPr>
        <p:spPr/>
        <p:txBody>
          <a:bodyPr wrap="square">
            <a:normAutofit/>
          </a:bodyPr>
          <a:lstStyle/>
          <a:p>
            <a:pPr/>
            <a:r>
              <a:t>Quitting smoking</a:t>
            </a:r>
          </a:p>
          <a:p>
            <a:pPr/>
            <a:r>
              <a:t>Maintaining a healthy diet</a:t>
            </a:r>
          </a:p>
          <a:p>
            <a:pPr/>
            <a:r>
              <a:t>Engaging in regular exercise</a:t>
            </a:r>
          </a:p>
          <a:p>
            <a:pPr/>
            <a:r>
              <a:t>Limiting sun exposure</a:t>
            </a:r>
          </a:p>
          <a:p>
            <a:pPr/>
            <a:r>
              <a:t>Reducing stress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Research and Developments</a:t>
            </a:r>
          </a:p>
        </p:txBody>
      </p:sp>
      <p:sp>
        <p:nvSpPr>
          <p:cNvPr id="3" name="Content Placeholder 2"/>
          <p:cNvSpPr>
            <a:spLocks noGrp="1"/>
          </p:cNvSpPr>
          <p:nvPr>
            <p:ph idx="1"/>
          </p:nvPr>
        </p:nvSpPr>
        <p:spPr/>
        <p:txBody>
          <a:bodyPr wrap="square">
            <a:normAutofit/>
          </a:bodyPr>
          <a:lstStyle/>
          <a:p>
            <a:pPr/>
            <a:r>
              <a:t>Personalized medicine</a:t>
            </a:r>
          </a:p>
          <a:p>
            <a:pPr/>
            <a:r>
              <a:t>Cancer vaccines</a:t>
            </a:r>
          </a:p>
          <a:p>
            <a:pPr/>
            <a:r>
              <a:t>Gene editing technologies</a:t>
            </a:r>
          </a:p>
          <a:p>
            <a:pPr/>
            <a:r>
              <a:t>Early detection methods</a:t>
            </a:r>
          </a:p>
          <a:p>
            <a:pPr/>
            <a:r>
              <a:t>Nanotechnology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1</cp:revision>
  <dcterms:created xsi:type="dcterms:W3CDTF">2025-09-09T08:15:52Z</dcterms:created>
  <dcterms:modified xsi:type="dcterms:W3CDTF">2025-09-09T08:16:32Z</dcterms:modified>
</cp:coreProperties>
</file>