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Prevention and Early Detection of Cancer</a:t>
            </a:r>
          </a:p>
        </p:txBody>
      </p:sp>
      <p:sp>
        <p:nvSpPr>
          <p:cNvPr id="3" name="Content Placeholder 2"/>
          <p:cNvSpPr>
            <a:spLocks noGrp="1"/>
          </p:cNvSpPr>
          <p:nvPr>
            <p:ph idx="1"/>
          </p:nvPr>
        </p:nvSpPr>
        <p:spPr/>
        <p:txBody>
          <a:bodyPr wrap="square">
            <a:normAutofit/>
          </a:bodyPr>
          <a:lstStyle/>
          <a:p>
            <a:pPr lvl="1"/>
            <a:r>
              <a:t>Preventing cancer requires a combination of lifestyle changes and medical interventions. For example, quitting smoking can reduce the risk of lung cancer, while maintaining a healthy weight can reduce the risk of certain types of cancer.</a:t>
            </a:r>
          </a:p>
          <a:p>
            <a:pPr lvl="1"/>
            <a:r>
              <a:t>Early detection of cancer is critical to improving treatment outcomes. Regular screening tests, such as mammograms and colonoscopies, can help identify cancer at an early stage.</a:t>
            </a:r>
          </a:p>
          <a:p>
            <a:pPr lvl="1"/>
            <a:r>
              <a:t>Public awareness campaigns can also play a critical role in promoting cancer prevention and early detection.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Cancer Care</a:t>
            </a:r>
          </a:p>
        </p:txBody>
      </p:sp>
      <p:sp>
        <p:nvSpPr>
          <p:cNvPr id="3" name="Content Placeholder 2"/>
          <p:cNvSpPr>
            <a:spLocks noGrp="1"/>
          </p:cNvSpPr>
          <p:nvPr>
            <p:ph idx="1"/>
          </p:nvPr>
        </p:nvSpPr>
        <p:spPr/>
        <p:txBody>
          <a:bodyPr wrap="square">
            <a:normAutofit/>
          </a:bodyPr>
          <a:lstStyle/>
          <a:p>
            <a:pPr lvl="1"/>
            <a:r>
              <a:t>Cancer care is a complex and multifaceted field, with many challenges facing healthcare providers and patients. For example, cancer treatment can be expensive and may require significant travel and accommodation costs.</a:t>
            </a:r>
          </a:p>
          <a:p>
            <a:pPr lvl="1"/>
            <a:r>
              <a:t>Cancer care is also highly individualized, with each patient's needs and circumstances being unique.</a:t>
            </a:r>
          </a:p>
          <a:p>
            <a:pPr lvl="1"/>
            <a:r>
              <a:t>Cancer care can also be emotionally challenging, with patients and their loved ones experiencing anxiety, depression, and grief.</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lvl="1"/>
            <a:r>
              <a:t>Cancer is a complex and multifaceted disease that affects millions of people worldwide. Understanding the disease and its impact is critical to developing effective prevention and treatment strategies.</a:t>
            </a:r>
          </a:p>
          <a:p>
            <a:pPr lvl="1"/>
            <a:r>
              <a:t>Cancer research has made significant advances in recent years, with the development of new treatments and a better understanding of the disease.</a:t>
            </a:r>
          </a:p>
          <a:p>
            <a:pPr lvl="1"/>
            <a:r>
              <a:t>Public awareness campaigns and cancer research can play a critical role in promoting cancer prevention and early detection, and improving treatment outcomes.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Cancer: Understanding the Disease and its Impact</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Cancer is a complex and multifaceted disease that affects millions of people worldwide. It is a leading cause of death globally, accounting for one in eight deaths. Cancer is characterized by the uncontrolled growth and spread of abnormal cells, which can invade surrounding tissues and organs, and metastasize to distant sites. This presentation aims to provide an overview of cancer, its types, causes, diagnosis, treatment options, and the impact of cancer on individuals and society.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Cancer</a:t>
            </a:r>
          </a:p>
        </p:txBody>
      </p:sp>
      <p:sp>
        <p:nvSpPr>
          <p:cNvPr id="3" name="Content Placeholder 2"/>
          <p:cNvSpPr>
            <a:spLocks noGrp="1"/>
          </p:cNvSpPr>
          <p:nvPr>
            <p:ph idx="1"/>
          </p:nvPr>
        </p:nvSpPr>
        <p:spPr/>
        <p:txBody>
          <a:bodyPr wrap="square">
            <a:normAutofit/>
          </a:bodyPr>
          <a:lstStyle/>
          <a:p>
            <a:pPr lvl="1"/>
            <a:r>
              <a:t>Cancer can be broadly classified into two main categories: carcinoma and sarcoma. Carcinoma is a type of cancer that arises from epithelial cells, which are the cells that line the surface of organs and glands. Examples of carcinomas include breast cancer, lung cancer, and colon cancer. On the other hand, sarcoma is a type of cancer that arises from connective tissue, such as bone, cartilage, and fat.</a:t>
            </a:r>
          </a:p>
          <a:p>
            <a:pPr lvl="1"/>
            <a:r>
              <a:t>Sarcomas can be further divided into two subcategories: osteosarcoma, which is a type of bone cancer, and soft tissue sarcoma, which is a type of cancer that arises from soft tissues such as muscle, fat, and blood vessels.</a:t>
            </a:r>
          </a:p>
          <a:p>
            <a:pPr lvl="1"/>
            <a:r>
              <a:t>Leukemia is a type of cancer that affects the blood and bone marrow, and it is characterized by the abnormal production of white blood cells. There are several subtypes of leukemia, including acute myeloid leukemia, acute lymphoblastic leukemia, and chronic lymphocytic leukemia.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of Cancer</a:t>
            </a:r>
          </a:p>
        </p:txBody>
      </p:sp>
      <p:sp>
        <p:nvSpPr>
          <p:cNvPr id="3" name="Content Placeholder 2"/>
          <p:cNvSpPr>
            <a:spLocks noGrp="1"/>
          </p:cNvSpPr>
          <p:nvPr>
            <p:ph idx="1"/>
          </p:nvPr>
        </p:nvSpPr>
        <p:spPr/>
        <p:txBody>
          <a:bodyPr wrap="square">
            <a:normAutofit/>
          </a:bodyPr>
          <a:lstStyle/>
          <a:p>
            <a:pPr lvl="1"/>
            <a:r>
              <a:t>The exact causes of cancer are still not fully understood, but it is believed to be a multifactorial disease. Genetic mutations, environmental factors, and lifestyle choices all play a role in the development of cancer. For example, smoking is a known risk factor for lung cancer, while exposure to certain chemicals has been linked to an increased risk of cancer.</a:t>
            </a:r>
          </a:p>
          <a:p>
            <a:pPr lvl="1"/>
            <a:r>
              <a:t>Genetic mutations can occur spontaneously or can be inherited from one's parents. For example, individuals with a family history of breast cancer are at higher risk of developing the disease themselves.</a:t>
            </a:r>
          </a:p>
          <a:p>
            <a:pPr lvl="1"/>
            <a:r>
              <a:t>Environmental factors, such as exposure to radiation and certain chemicals, have also been linked to an increased risk of cancer.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Diagnosis of Cancer</a:t>
            </a:r>
          </a:p>
        </p:txBody>
      </p:sp>
      <p:sp>
        <p:nvSpPr>
          <p:cNvPr id="3" name="Content Placeholder 2"/>
          <p:cNvSpPr>
            <a:spLocks noGrp="1"/>
          </p:cNvSpPr>
          <p:nvPr>
            <p:ph idx="1"/>
          </p:nvPr>
        </p:nvSpPr>
        <p:spPr/>
        <p:txBody>
          <a:bodyPr wrap="square">
            <a:normAutofit/>
          </a:bodyPr>
          <a:lstStyle/>
          <a:p>
            <a:pPr lvl="1"/>
            <a:r>
              <a:t>The diagnosis of cancer typically involves a combination of medical history, physical examination, and laboratory tests. Imaging studies, such as X-rays, CT scans, and MRIs, can be used to visualize the extent of the disease.</a:t>
            </a:r>
          </a:p>
          <a:p>
            <a:pPr lvl="1"/>
            <a:r>
              <a:t>Biopsy is a procedure in which a sample of tissue is removed from the body and examined under a microscope for the presence of cancer cells. There are several types of biopsies, including fine-needle aspiration biopsy, core needle biopsy, and surgical biopsy.</a:t>
            </a:r>
          </a:p>
          <a:p>
            <a:pPr lvl="1"/>
            <a:r>
              <a:t>Genetic testing can also be used to identify genetic mutations that increase the risk of cancer.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Treatment Options for Cancer</a:t>
            </a:r>
          </a:p>
        </p:txBody>
      </p:sp>
      <p:sp>
        <p:nvSpPr>
          <p:cNvPr id="3" name="Content Placeholder 2"/>
          <p:cNvSpPr>
            <a:spLocks noGrp="1"/>
          </p:cNvSpPr>
          <p:nvPr>
            <p:ph idx="1"/>
          </p:nvPr>
        </p:nvSpPr>
        <p:spPr/>
        <p:txBody>
          <a:bodyPr wrap="square">
            <a:normAutofit/>
          </a:bodyPr>
          <a:lstStyle/>
          <a:p>
            <a:pPr lvl="1"/>
            <a:r>
              <a:t>The primary treatment options for cancer are surgery, radiation therapy, and chemotherapy. Surgery involves the removal of the tumor and surrounding tissue, while radiation therapy uses high-energy radiation to kill cancer cells. Chemotherapy involves the use of medications to kill cancer cells.</a:t>
            </a:r>
          </a:p>
          <a:p>
            <a:pPr lvl="1"/>
            <a:r>
              <a:t>Targeted therapy is a type of treatment that targets specific molecules involved in the growth and spread of cancer cells. Hormone therapy is a type of treatment that targets hormones that can fuel the growth of cancer cells.</a:t>
            </a:r>
          </a:p>
          <a:p>
            <a:pPr lvl="1"/>
            <a:r>
              <a:t>Immunotherapy is a type of treatment that harnesses the power of the immune system to fight cancer. It involves the use of medications that stimulate the immune system to recognize and attack cancer cells.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of Cancer on Individuals and Society</a:t>
            </a:r>
          </a:p>
        </p:txBody>
      </p:sp>
      <p:sp>
        <p:nvSpPr>
          <p:cNvPr id="3" name="Content Placeholder 2"/>
          <p:cNvSpPr>
            <a:spLocks noGrp="1"/>
          </p:cNvSpPr>
          <p:nvPr>
            <p:ph idx="1"/>
          </p:nvPr>
        </p:nvSpPr>
        <p:spPr/>
        <p:txBody>
          <a:bodyPr wrap="square">
            <a:normAutofit/>
          </a:bodyPr>
          <a:lstStyle/>
          <a:p>
            <a:pPr lvl="1"/>
            <a:r>
              <a:t>Cancer can have a significant impact on an individual's quality of life, causing symptoms such as fatigue, pain, and weight loss. Cancer treatment can also have significant side effects, such as nausea and hair loss.</a:t>
            </a:r>
          </a:p>
          <a:p>
            <a:pPr lvl="1"/>
            <a:r>
              <a:t>Cancer can also have a significant economic impact on society, with costs associated with diagnosis, treatment, and lost productivity.</a:t>
            </a:r>
          </a:p>
          <a:p>
            <a:pPr lvl="1"/>
            <a:r>
              <a:t>Cancer can also have a significant emotional impact on individuals and their loved ones, causing anxiety, depression, and grief.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Cancer Research and Advances</a:t>
            </a:r>
          </a:p>
        </p:txBody>
      </p:sp>
      <p:sp>
        <p:nvSpPr>
          <p:cNvPr id="3" name="Content Placeholder 2"/>
          <p:cNvSpPr>
            <a:spLocks noGrp="1"/>
          </p:cNvSpPr>
          <p:nvPr>
            <p:ph idx="1"/>
          </p:nvPr>
        </p:nvSpPr>
        <p:spPr/>
        <p:txBody>
          <a:bodyPr wrap="square">
            <a:normAutofit/>
          </a:bodyPr>
          <a:lstStyle/>
          <a:p>
            <a:pPr lvl="1"/>
            <a:r>
              <a:t>Cancer research has made significant advances in recent years, with the development of new treatments and a better understanding of the disease. For example, the development of targeted therapy and immunotherapy has improved treatment outcomes for many types of cancer.</a:t>
            </a:r>
          </a:p>
          <a:p>
            <a:pPr lvl="1"/>
            <a:r>
              <a:t>Researchers are also exploring new areas of research, such as the use of gene editing technologies to treat cancer.</a:t>
            </a:r>
          </a:p>
          <a:p>
            <a:pPr lvl="1"/>
            <a:r>
              <a:t>Cancer research has also led to a better understanding of the biology of cancer, including the role of genetics and epigenetics in cancer development.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