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7" r:id="rId7"/>
    <p:sldId id="258" r:id="rId8"/>
    <p:sldId id="259" r:id="rId9"/>
    <p:sldId id="260" r:id="rId10"/>
    <p:sldId id="261" r:id="rId11"/>
    <p:sldId id="262" r:id="rId12"/>
    <p:sldId id="263"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109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FDFB9C32-4155-43F0-9D69-97C79EB91DC0}"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1004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505979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1755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9575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9926827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41073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4874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87996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78853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079029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4716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491269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9BB30-8325-4345-8DFA-998A30CB2488}" type="datetimeFigureOut">
              <a:rPr lang="en-US" smtClean="0"/>
              <a:t>9/9/2025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B9C32-4155-43F0-9D69-97C79EB91DC0}"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1726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9BB30-8325-4345-8DFA-998A30CB2488}" type="datetimeFigureOut">
              <a:rPr lang="en-US" smtClean="0"/>
              <a:t>9/9/2025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B9C32-4155-43F0-9D69-97C79EB91DC0}"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71278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9BB30-8325-4345-8DFA-998A30CB2488}" type="datetimeFigureOut">
              <a:rPr lang="en-US" smtClean="0"/>
              <a:t>9/9/2025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889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27184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91228711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3.png"/><Relationship Id="rId2" Type="http://schemas.openxmlformats.org/officeDocument/2006/relationships/slideLayout" Target="../slideLayouts/slideLayout2.xml"/><Relationship Id="rId20" Type="http://schemas.openxmlformats.org/officeDocument/2006/relationships/image" Target="../media/image4.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A69BB30-8325-4345-8DFA-998A30CB2488}" type="datetimeFigureOut">
              <a:rPr lang="en-US" smtClean="0"/>
              <a:t>9/9/2025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DFB9C32-4155-43F0-9D69-97C79EB91DC0}" type="slidenum">
              <a:rPr lang="en-US" smtClean="0"/>
              <a:t>‹#›</a:t>
            </a:fld>
            <a:endParaRPr lang="en-US"/>
          </a:p>
        </p:txBody>
      </p:sp>
    </p:spTree>
    <p:extLst>
      <p:ext uri="{BB962C8B-B14F-4D97-AF65-F5344CB8AC3E}">
        <p14:creationId xmlns:p14="http://schemas.microsoft.com/office/powerpoint/2010/main" val="266194151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EDF4-686F-F8EB-286F-3FC8FB78906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29FF052-96FD-5FE1-B187-2C0A35ACF5C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47262446"/>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Directions</a:t>
            </a:r>
          </a:p>
        </p:txBody>
      </p:sp>
      <p:sp>
        <p:nvSpPr>
          <p:cNvPr id="3" name="Content Placeholder 2"/>
          <p:cNvSpPr>
            <a:spLocks noGrp="1"/>
          </p:cNvSpPr>
          <p:nvPr>
            <p:ph idx="1"/>
          </p:nvPr>
        </p:nvSpPr>
        <p:spPr/>
        <p:txBody>
          <a:bodyPr wrap="square">
            <a:normAutofit/>
          </a:bodyPr>
          <a:lstStyle/>
          <a:p>
            <a:pPr/>
            <a:r>
              <a:t>Integration with human creativity</a:t>
            </a:r>
          </a:p>
          <a:p>
            <a:pPr/>
            <a:r>
              <a:t>Development of new models and techniques</a:t>
            </a:r>
          </a:p>
          <a:p>
            <a:pPr/>
            <a:r>
              <a:t>Expanded applications in industries</a:t>
            </a:r>
          </a:p>
          <a:p>
            <a:pPr/>
            <a:r>
              <a:t>Addressing societal and ethical concerns</a:t>
            </a:r>
          </a:p>
          <a:p>
            <a:pPr/>
            <a:r>
              <a:t>Continued innovation and improvement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wrap="square">
            <a:normAutofit/>
          </a:bodyPr>
          <a:lstStyle/>
          <a:p>
            <a:pPr/>
            <a:r>
              <a:t>Generative AI has the potential to transform various aspects of our lives, from entertainment to education. While there are challenges to be addressed, the benefits of this technology make it an exciting area of research and development. As we move forward, it is essential to consider the implications and applications of generative AI.</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Generative AI</a:t>
            </a:r>
          </a:p>
        </p:txBody>
      </p:sp>
      <p:sp>
        <p:nvSpPr>
          <p:cNvPr id="3" name="Subtitle 2"/>
          <p:cNvSpPr>
            <a:spLocks noGrp="1"/>
          </p:cNvSpPr>
          <p:nvPr>
            <p:ph type="subTitle" idx="1"/>
          </p:nvPr>
        </p:nvSpPr>
        <p:spPr/>
        <p:txBody>
          <a:bodyPr/>
          <a:lstStyle/>
          <a:p>
            <a:r>
              <a:t>Created with AI Presentation Generator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normAutofit/>
          </a:bodyPr>
          <a:lstStyle/>
          <a:p>
            <a:pPr/>
            <a:r>
              <a:t>Generative AI refers to a subset of artificial intelligence that focuses on generating new content, such as images, music, or text, based on a given input or dataset. This technology has the potential to revolutionize various industries, from entertainment to education, and has sparked both excitement and concern. As we move forward in this rapidly evolving field, it is essential to understand the capabilities and limitations of generative AI.</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Generative AI</a:t>
            </a:r>
          </a:p>
        </p:txBody>
      </p:sp>
      <p:sp>
        <p:nvSpPr>
          <p:cNvPr id="3" name="Content Placeholder 2"/>
          <p:cNvSpPr>
            <a:spLocks noGrp="1"/>
          </p:cNvSpPr>
          <p:nvPr>
            <p:ph idx="1"/>
          </p:nvPr>
        </p:nvSpPr>
        <p:spPr/>
        <p:txBody>
          <a:bodyPr wrap="square">
            <a:normAutofit/>
          </a:bodyPr>
          <a:lstStyle/>
          <a:p>
            <a:pPr/>
            <a:r>
              <a:t>Deep learning models</a:t>
            </a:r>
          </a:p>
          <a:p>
            <a:pPr/>
            <a:r>
              <a:t>Data generation</a:t>
            </a:r>
          </a:p>
          <a:p>
            <a:pPr/>
            <a:r>
              <a:t>Text synthesis</a:t>
            </a:r>
          </a:p>
          <a:p>
            <a:pPr/>
            <a:r>
              <a:t>Image creation</a:t>
            </a:r>
          </a:p>
          <a:p>
            <a:pPr/>
            <a:r>
              <a:t>Music composition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Applications of Generative AI</a:t>
            </a:r>
          </a:p>
        </p:txBody>
      </p:sp>
      <p:sp>
        <p:nvSpPr>
          <p:cNvPr id="3" name="Content Placeholder 2"/>
          <p:cNvSpPr>
            <a:spLocks noGrp="1"/>
          </p:cNvSpPr>
          <p:nvPr>
            <p:ph idx="1"/>
          </p:nvPr>
        </p:nvSpPr>
        <p:spPr/>
        <p:txBody>
          <a:bodyPr wrap="square">
            <a:normAutofit/>
          </a:bodyPr>
          <a:lstStyle/>
          <a:p>
            <a:pPr/>
            <a:r>
              <a:t>Content creation</a:t>
            </a:r>
          </a:p>
          <a:p>
            <a:pPr/>
            <a:r>
              <a:t>Data augmentation</a:t>
            </a:r>
          </a:p>
          <a:p>
            <a:pPr/>
            <a:r>
              <a:t>Customer service chatbots</a:t>
            </a:r>
          </a:p>
          <a:p>
            <a:pPr/>
            <a:r>
              <a:t>Creative writing</a:t>
            </a:r>
          </a:p>
          <a:p>
            <a:pPr/>
            <a:r>
              <a:t>Artistic expression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Types of Generative AI</a:t>
            </a:r>
          </a:p>
        </p:txBody>
      </p:sp>
      <p:sp>
        <p:nvSpPr>
          <p:cNvPr id="3" name="Content Placeholder 2"/>
          <p:cNvSpPr>
            <a:spLocks noGrp="1"/>
          </p:cNvSpPr>
          <p:nvPr>
            <p:ph idx="1"/>
          </p:nvPr>
        </p:nvSpPr>
        <p:spPr/>
        <p:txBody>
          <a:bodyPr wrap="square">
            <a:normAutofit/>
          </a:bodyPr>
          <a:lstStyle/>
          <a:p>
            <a:pPr/>
            <a:r>
              <a:t>Generative Adversarial Networks (GANs)</a:t>
            </a:r>
          </a:p>
          <a:p>
            <a:pPr/>
            <a:r>
              <a:t>Variational Autoencoders (VAEs)</a:t>
            </a:r>
          </a:p>
          <a:p>
            <a:pPr/>
            <a:r>
              <a:t>Recurrent Neural Networks (RNNs)</a:t>
            </a:r>
          </a:p>
          <a:p>
            <a:pPr/>
            <a:r>
              <a:t>Long Short-Term Memory (LSTM) networks</a:t>
            </a:r>
          </a:p>
          <a:p>
            <a:pPr/>
            <a:r>
              <a:t>Transformers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Benefits of Generative AI</a:t>
            </a:r>
          </a:p>
        </p:txBody>
      </p:sp>
      <p:sp>
        <p:nvSpPr>
          <p:cNvPr id="3" name="Content Placeholder 2"/>
          <p:cNvSpPr>
            <a:spLocks noGrp="1"/>
          </p:cNvSpPr>
          <p:nvPr>
            <p:ph idx="1"/>
          </p:nvPr>
        </p:nvSpPr>
        <p:spPr/>
        <p:txBody>
          <a:bodyPr wrap="square">
            <a:normAutofit/>
          </a:bodyPr>
          <a:lstStyle/>
          <a:p>
            <a:pPr/>
            <a:r>
              <a:t>Increased efficiency</a:t>
            </a:r>
          </a:p>
          <a:p>
            <a:pPr/>
            <a:r>
              <a:t>Improved accuracy</a:t>
            </a:r>
          </a:p>
          <a:p>
            <a:pPr/>
            <a:r>
              <a:t>Enhanced creativity</a:t>
            </a:r>
          </a:p>
          <a:p>
            <a:pPr/>
            <a:r>
              <a:t>Reduced costs</a:t>
            </a:r>
          </a:p>
          <a:p>
            <a:pPr/>
            <a:r>
              <a:t>Personalized experiences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 of Generative AI</a:t>
            </a:r>
          </a:p>
        </p:txBody>
      </p:sp>
      <p:sp>
        <p:nvSpPr>
          <p:cNvPr id="3" name="Content Placeholder 2"/>
          <p:cNvSpPr>
            <a:spLocks noGrp="1"/>
          </p:cNvSpPr>
          <p:nvPr>
            <p:ph idx="1"/>
          </p:nvPr>
        </p:nvSpPr>
        <p:spPr/>
        <p:txBody>
          <a:bodyPr wrap="square">
            <a:normAutofit/>
          </a:bodyPr>
          <a:lstStyle/>
          <a:p>
            <a:pPr/>
            <a:r>
              <a:t>Data quality issues</a:t>
            </a:r>
          </a:p>
          <a:p>
            <a:pPr/>
            <a:r>
              <a:t>Bias and fairness concerns</a:t>
            </a:r>
          </a:p>
          <a:p>
            <a:pPr/>
            <a:r>
              <a:t>Security and safety risks</a:t>
            </a:r>
          </a:p>
          <a:p>
            <a:pPr/>
            <a:r>
              <a:t>Intellectual property disputes</a:t>
            </a:r>
          </a:p>
          <a:p>
            <a:pPr/>
            <a:r>
              <a:t>Ethical considerations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Current Use Cases</a:t>
            </a:r>
          </a:p>
        </p:txBody>
      </p:sp>
      <p:sp>
        <p:nvSpPr>
          <p:cNvPr id="3" name="Content Placeholder 2"/>
          <p:cNvSpPr>
            <a:spLocks noGrp="1"/>
          </p:cNvSpPr>
          <p:nvPr>
            <p:ph idx="1"/>
          </p:nvPr>
        </p:nvSpPr>
        <p:spPr/>
        <p:txBody>
          <a:bodyPr wrap="square">
            <a:normAutofit/>
          </a:bodyPr>
          <a:lstStyle/>
          <a:p>
            <a:pPr/>
            <a:r>
              <a:t>AI-generated art and music</a:t>
            </a:r>
          </a:p>
          <a:p>
            <a:pPr/>
            <a:r>
              <a:t>Fake news detection</a:t>
            </a:r>
          </a:p>
          <a:p>
            <a:pPr/>
            <a:r>
              <a:t>Virtual try-on and avatars</a:t>
            </a:r>
          </a:p>
          <a:p>
            <a:pPr/>
            <a:r>
              <a:t>Personalized product recommendations</a:t>
            </a:r>
          </a:p>
          <a:p>
            <a:pPr/>
            <a:r>
              <a:t>AI-powered storytelling</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TM02900743[[fn=Organic]]</Template>
  <TotalTime>1</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Garamond</vt:lpstr>
      <vt:lpstr>Organic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amar180181@fci.bu.edu.eg</dc:creator>
  <cp:lastModifiedBy>amar180181@fci.bu.edu.eg</cp:lastModifiedBy>
  <cp:revision>4</cp:revision>
  <dcterms:created xsi:type="dcterms:W3CDTF">2025-09-09T08:15:52Z</dcterms:created>
  <dcterms:modified xsi:type="dcterms:W3CDTF">2025-09-09T08:24:59Z</dcterms:modified>
</cp:coreProperties>
</file>