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7" r:id="rId7"/>
    <p:sldId id="258" r:id="rId8"/>
    <p:sldId id="259" r:id="rId9"/>
    <p:sldId id="260" r:id="rId10"/>
    <p:sldId id="261" r:id="rId11"/>
    <p:sldId id="262" r:id="rId12"/>
    <p:sldId id="263" r:id="rId13"/>
    <p:sldId id="264" r:id="rId14"/>
    <p:sldId id="265"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1" d="100"/>
          <a:sy n="61" d="100"/>
        </p:scale>
        <p:origin x="109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FDFB9C32-4155-43F0-9D69-97C79EB91DC0}"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1004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505979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1755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9575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992682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1073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48743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87996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8853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079029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4716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491269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69BB30-8325-4345-8DFA-998A30CB2488}" type="datetimeFigureOut">
              <a:rPr lang="en-US" smtClean="0"/>
              <a:t>9/9/2025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FB9C32-4155-43F0-9D69-97C79EB91DC0}"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1726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69BB30-8325-4345-8DFA-998A30CB2488}" type="datetimeFigureOut">
              <a:rPr lang="en-US" smtClean="0"/>
              <a:t>9/9/2025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FB9C32-4155-43F0-9D69-97C79EB91DC0}"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1278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69BB30-8325-4345-8DFA-998A30CB2488}" type="datetimeFigureOut">
              <a:rPr lang="en-US" smtClean="0"/>
              <a:t>9/9/2025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889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7184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91228711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2" Type="http://schemas.openxmlformats.org/officeDocument/2006/relationships/slideLayout" Target="../slideLayouts/slideLayout2.xml"/><Relationship Id="rId20" Type="http://schemas.openxmlformats.org/officeDocument/2006/relationships/image" Target="../media/image4.png"/><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A69BB30-8325-4345-8DFA-998A30CB2488}" type="datetimeFigureOut">
              <a:rPr lang="en-US" smtClean="0"/>
              <a:t>9/9/2025</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DFB9C32-4155-43F0-9D69-97C79EB91DC0}" type="slidenum">
              <a:rPr lang="en-US" smtClean="0"/>
              <a:t>‹#›</a:t>
            </a:fld>
            <a:endParaRPr lang="en-US"/>
          </a:p>
        </p:txBody>
      </p:sp>
    </p:spTree>
    <p:extLst>
      <p:ext uri="{BB962C8B-B14F-4D97-AF65-F5344CB8AC3E}">
        <p14:creationId xmlns:p14="http://schemas.microsoft.com/office/powerpoint/2010/main" val="266194151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0EDF4-686F-F8EB-286F-3FC8FB78906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29FF052-96FD-5FE1-B187-2C0A35ACF5C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47262446"/>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Benefits of Generative AI</a:t>
            </a:r>
          </a:p>
        </p:txBody>
      </p:sp>
      <p:sp>
        <p:nvSpPr>
          <p:cNvPr id="3" name="Content Placeholder 2"/>
          <p:cNvSpPr>
            <a:spLocks noGrp="1"/>
          </p:cNvSpPr>
          <p:nvPr>
            <p:ph idx="1"/>
          </p:nvPr>
        </p:nvSpPr>
        <p:spPr/>
        <p:txBody>
          <a:bodyPr wrap="square">
            <a:normAutofit/>
          </a:bodyPr>
          <a:lstStyle/>
          <a:p>
            <a:pPr/>
            <a:r>
              <a:t>Increased Productivity</a:t>
            </a:r>
          </a:p>
          <a:p>
            <a:pPr/>
            <a:r>
              <a:t>Enhanced Creativity</a:t>
            </a:r>
          </a:p>
          <a:p>
            <a:pPr/>
            <a:r>
              <a:t>Improved Efficiency</a:t>
            </a:r>
          </a:p>
          <a:p>
            <a:pPr/>
            <a:r>
              <a:t>Cost Savings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Challenges and Limitations</a:t>
            </a:r>
          </a:p>
        </p:txBody>
      </p:sp>
      <p:sp>
        <p:nvSpPr>
          <p:cNvPr id="3" name="Content Placeholder 2"/>
          <p:cNvSpPr>
            <a:spLocks noGrp="1"/>
          </p:cNvSpPr>
          <p:nvPr>
            <p:ph idx="1"/>
          </p:nvPr>
        </p:nvSpPr>
        <p:spPr/>
        <p:txBody>
          <a:bodyPr wrap="square">
            <a:normAutofit/>
          </a:bodyPr>
          <a:lstStyle/>
          <a:p>
            <a:pPr/>
            <a:r>
              <a:t>Data Quality and Availability</a:t>
            </a:r>
          </a:p>
          <a:p>
            <a:pPr/>
            <a:r>
              <a:t>Model Bias and Fairness</a:t>
            </a:r>
          </a:p>
          <a:p>
            <a:pPr/>
            <a:r>
              <a:t>Transparency and Explainability</a:t>
            </a:r>
          </a:p>
          <a:p>
            <a:pPr/>
            <a:r>
              <a:t>Security and Privacy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Future of Generative AI</a:t>
            </a:r>
          </a:p>
        </p:txBody>
      </p:sp>
      <p:sp>
        <p:nvSpPr>
          <p:cNvPr id="3" name="Content Placeholder 2"/>
          <p:cNvSpPr>
            <a:spLocks noGrp="1"/>
          </p:cNvSpPr>
          <p:nvPr>
            <p:ph idx="1"/>
          </p:nvPr>
        </p:nvSpPr>
        <p:spPr/>
        <p:txBody>
          <a:bodyPr wrap="square">
            <a:normAutofit/>
          </a:bodyPr>
          <a:lstStyle/>
          <a:p>
            <a:pPr/>
            <a:r>
              <a:t>Advancements in Deep Learning</a:t>
            </a:r>
          </a:p>
          <a:p>
            <a:pPr/>
            <a:r>
              <a:t>Increased Adoption in Industries</a:t>
            </a:r>
          </a:p>
          <a:p>
            <a:pPr/>
            <a:r>
              <a:t>Emerging Applications and Innovations</a:t>
            </a:r>
          </a:p>
          <a:p>
            <a:pPr/>
            <a:r>
              <a:t>Ethical Considerations and Governance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Generative AI</a:t>
            </a:r>
          </a:p>
        </p:txBody>
      </p:sp>
      <p:sp>
        <p:nvSpPr>
          <p:cNvPr id="3" name="Subtitle 2"/>
          <p:cNvSpPr>
            <a:spLocks noGrp="1"/>
          </p:cNvSpPr>
          <p:nvPr>
            <p:ph type="subTitle" idx="1"/>
          </p:nvPr>
        </p:nvSpPr>
        <p:spPr/>
        <p:txBody>
          <a:bodyPr/>
          <a:lstStyle/>
          <a:p>
            <a:r>
              <a:t>Created with AI Presentation Generator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wrap="square">
            <a:normAutofit/>
          </a:bodyPr>
          <a:lstStyle/>
          <a:p>
            <a:pPr/>
            <a:r>
              <a:t>Generative AI is a rapidly advancing field that enables machines to generate new, original content such as images, music, text, and videos. This technology has far-reaching implications for various industries, including entertainment, education, and marketing. As it continues to improve, we can expect significant advancements in areas like creativity, productivity, and innovation. With its potential to revolutionize the way we work and interact, it's essential to understand the concepts and applications of generative AI.</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Evolution of AI</a:t>
            </a:r>
          </a:p>
        </p:txBody>
      </p:sp>
      <p:sp>
        <p:nvSpPr>
          <p:cNvPr id="3" name="Content Placeholder 2"/>
          <p:cNvSpPr>
            <a:spLocks noGrp="1"/>
          </p:cNvSpPr>
          <p:nvPr>
            <p:ph idx="1"/>
          </p:nvPr>
        </p:nvSpPr>
        <p:spPr/>
        <p:txBody>
          <a:bodyPr wrap="square">
            <a:normAutofit/>
          </a:bodyPr>
          <a:lstStyle/>
          <a:p>
            <a:pPr/>
            <a:r>
              <a:t>Artificial Intelligence</a:t>
            </a:r>
          </a:p>
          <a:p>
            <a:pPr/>
            <a:r>
              <a:t>Machine Learning</a:t>
            </a:r>
          </a:p>
          <a:p>
            <a:pPr/>
            <a:r>
              <a:t>Deep Learning</a:t>
            </a:r>
          </a:p>
          <a:p>
            <a:pPr/>
            <a:r>
              <a:t>Generative Models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Types of Generative AI</a:t>
            </a:r>
          </a:p>
        </p:txBody>
      </p:sp>
      <p:sp>
        <p:nvSpPr>
          <p:cNvPr id="3" name="Content Placeholder 2"/>
          <p:cNvSpPr>
            <a:spLocks noGrp="1"/>
          </p:cNvSpPr>
          <p:nvPr>
            <p:ph idx="1"/>
          </p:nvPr>
        </p:nvSpPr>
        <p:spPr/>
        <p:txBody>
          <a:bodyPr wrap="square">
            <a:normAutofit/>
          </a:bodyPr>
          <a:lstStyle/>
          <a:p>
            <a:pPr/>
            <a:r>
              <a:t>Generative Adversarial Networks (GANs)</a:t>
            </a:r>
          </a:p>
          <a:p>
            <a:pPr/>
            <a:r>
              <a:t>Variational Autoencoders (VAEs)</a:t>
            </a:r>
          </a:p>
          <a:p>
            <a:pPr/>
            <a:r>
              <a:t>Recurrent Neural Networks (RNNs)</a:t>
            </a:r>
          </a:p>
          <a:p>
            <a:pPr/>
            <a:r>
              <a:t>Transformers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Applications of Generative AI</a:t>
            </a:r>
          </a:p>
        </p:txBody>
      </p:sp>
      <p:sp>
        <p:nvSpPr>
          <p:cNvPr id="3" name="Content Placeholder 2"/>
          <p:cNvSpPr>
            <a:spLocks noGrp="1"/>
          </p:cNvSpPr>
          <p:nvPr>
            <p:ph idx="1"/>
          </p:nvPr>
        </p:nvSpPr>
        <p:spPr/>
        <p:txBody>
          <a:bodyPr wrap="square">
            <a:normAutofit/>
          </a:bodyPr>
          <a:lstStyle/>
          <a:p>
            <a:pPr/>
            <a:r>
              <a:t>Content Generation</a:t>
            </a:r>
          </a:p>
          <a:p>
            <a:pPr/>
            <a:r>
              <a:t>Image and Video Editing</a:t>
            </a:r>
          </a:p>
          <a:p>
            <a:pPr/>
            <a:r>
              <a:t>Music and Audio Generation</a:t>
            </a:r>
          </a:p>
          <a:p>
            <a:pPr/>
            <a:r>
              <a:t>Personalized Recommendations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Generative AI in Entertainment</a:t>
            </a:r>
          </a:p>
        </p:txBody>
      </p:sp>
      <p:sp>
        <p:nvSpPr>
          <p:cNvPr id="3" name="Content Placeholder 2"/>
          <p:cNvSpPr>
            <a:spLocks noGrp="1"/>
          </p:cNvSpPr>
          <p:nvPr>
            <p:ph idx="1"/>
          </p:nvPr>
        </p:nvSpPr>
        <p:spPr/>
        <p:txBody>
          <a:bodyPr wrap="square">
            <a:normAutofit/>
          </a:bodyPr>
          <a:lstStyle/>
          <a:p>
            <a:pPr/>
            <a:r>
              <a:t>Movie and Music Production</a:t>
            </a:r>
          </a:p>
          <a:p>
            <a:pPr/>
            <a:r>
              <a:t>Virtual Reality Experiences</a:t>
            </a:r>
          </a:p>
          <a:p>
            <a:pPr/>
            <a:r>
              <a:t>Video Game Development</a:t>
            </a:r>
          </a:p>
          <a:p>
            <a:pPr/>
            <a:r>
              <a:t>Interactive Storytelling</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Generative AI in Marketing</a:t>
            </a:r>
          </a:p>
        </p:txBody>
      </p:sp>
      <p:sp>
        <p:nvSpPr>
          <p:cNvPr id="3" name="Content Placeholder 2"/>
          <p:cNvSpPr>
            <a:spLocks noGrp="1"/>
          </p:cNvSpPr>
          <p:nvPr>
            <p:ph idx="1"/>
          </p:nvPr>
        </p:nvSpPr>
        <p:spPr/>
        <p:txBody>
          <a:bodyPr wrap="square">
            <a:normAutofit/>
          </a:bodyPr>
          <a:lstStyle/>
          <a:p>
            <a:pPr/>
            <a:r>
              <a:t>Personalized Advertising</a:t>
            </a:r>
          </a:p>
          <a:p>
            <a:pPr/>
            <a:r>
              <a:t>Product Recommendation Systems</a:t>
            </a:r>
          </a:p>
          <a:p>
            <a:pPr/>
            <a:r>
              <a:t>Social Media Content Generation</a:t>
            </a:r>
          </a:p>
          <a:p>
            <a:pPr/>
            <a:r>
              <a:t>Brand Identity Creation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Generative AI in Education</a:t>
            </a:r>
          </a:p>
        </p:txBody>
      </p:sp>
      <p:sp>
        <p:nvSpPr>
          <p:cNvPr id="3" name="Content Placeholder 2"/>
          <p:cNvSpPr>
            <a:spLocks noGrp="1"/>
          </p:cNvSpPr>
          <p:nvPr>
            <p:ph idx="1"/>
          </p:nvPr>
        </p:nvSpPr>
        <p:spPr/>
        <p:txBody>
          <a:bodyPr wrap="square">
            <a:normAutofit/>
          </a:bodyPr>
          <a:lstStyle/>
          <a:p>
            <a:pPr/>
            <a:r>
              <a:t>Adaptive Learning Systems</a:t>
            </a:r>
          </a:p>
          <a:p>
            <a:pPr/>
            <a:r>
              <a:t>Personalized Tutoring</a:t>
            </a:r>
          </a:p>
          <a:p>
            <a:pPr/>
            <a:r>
              <a:t>Automated Grading</a:t>
            </a:r>
          </a:p>
          <a:p>
            <a:pPr/>
            <a:r>
              <a:t>Educational Content Generation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TM02900743[[fn=Organic]]</Template>
  <TotalTime>1</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Garamond</vt:lpstr>
      <vt:lpstr>Organic</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amar180181@fci.bu.edu.eg</dc:creator>
  <cp:lastModifiedBy>amar180181@fci.bu.edu.eg</cp:lastModifiedBy>
  <cp:revision>4</cp:revision>
  <dcterms:created xsi:type="dcterms:W3CDTF">2025-09-09T08:15:52Z</dcterms:created>
  <dcterms:modified xsi:type="dcterms:W3CDTF">2025-09-09T08:24:59Z</dcterms:modified>
</cp:coreProperties>
</file>