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DFB9C32-4155-43F0-9D69-97C79EB91DC0}" type="slidenum">
              <a:rPr lang="en-US" smtClean="0"/>
              <a:t>‹#›</a:t>
            </a:fld>
            <a:endParaRPr lang="en-US"/>
          </a:p>
        </p:txBody>
      </p:sp>
    </p:spTree>
    <p:extLst>
      <p:ext uri="{BB962C8B-B14F-4D97-AF65-F5344CB8AC3E}">
        <p14:creationId xmlns:p14="http://schemas.microsoft.com/office/powerpoint/2010/main" val="319974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23540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9081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6734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DFB9C32-4155-43F0-9D69-97C79EB91DC0}" type="slidenum">
              <a:rPr lang="en-US" smtClean="0"/>
              <a:t>‹#›</a:t>
            </a:fld>
            <a:endParaRPr lang="en-US"/>
          </a:p>
        </p:txBody>
      </p:sp>
    </p:spTree>
    <p:extLst>
      <p:ext uri="{BB962C8B-B14F-4D97-AF65-F5344CB8AC3E}">
        <p14:creationId xmlns:p14="http://schemas.microsoft.com/office/powerpoint/2010/main" val="129384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5576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466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391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30464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6927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2172204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19326817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Agricultural Importance</a:t>
            </a:r>
          </a:p>
        </p:txBody>
      </p:sp>
      <p:sp>
        <p:nvSpPr>
          <p:cNvPr id="3" name="Content Placeholder 2"/>
          <p:cNvSpPr>
            <a:spLocks noGrp="1"/>
          </p:cNvSpPr>
          <p:nvPr>
            <p:ph idx="1"/>
          </p:nvPr>
        </p:nvSpPr>
        <p:spPr/>
        <p:txBody>
          <a:bodyPr wrap="square">
            <a:normAutofit/>
          </a:bodyPr>
          <a:lstStyle/>
          <a:p>
            <a:pPr/>
            <a:r>
              <a:t>Plants are a vital source of food for humans and animals, and agriculture plays a critical role in maintaining global food security. Understanding the life cycle of plants is essential for developing effective agricultural practices that maximize crop yields and minimize environmental impact.</a:t>
            </a:r>
          </a:p>
          <a:p>
            <a:pPr/>
            <a:r>
              <a:t>Plant breeding and genetics have revolutionized agriculture, allowing farmers to develop high-yielding crop varieties that are resistant to pests and diseases. This has increased crop yields and reduced the environmental impact of agriculture.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Conservation Importance</a:t>
            </a:r>
          </a:p>
        </p:txBody>
      </p:sp>
      <p:sp>
        <p:nvSpPr>
          <p:cNvPr id="3" name="Content Placeholder 2"/>
          <p:cNvSpPr>
            <a:spLocks noGrp="1"/>
          </p:cNvSpPr>
          <p:nvPr>
            <p:ph idx="1"/>
          </p:nvPr>
        </p:nvSpPr>
        <p:spPr/>
        <p:txBody>
          <a:bodyPr wrap="square">
            <a:normAutofit/>
          </a:bodyPr>
          <a:lstStyle/>
          <a:p>
            <a:pPr/>
            <a:r>
              <a:t>Plants are a key component of ecosystems, and their loss can have devastating consequences for biodiversity and ecosystem function. Understanding the life cycle of plants is essential for developing effective conservation strategies that protect and restore plant populations.</a:t>
            </a:r>
          </a:p>
          <a:p>
            <a:pPr/>
            <a:r>
              <a:t>Plant conservation involves protecting and restoring plant populations, as well as promoting sustainable land-use practices that minimize the impact of human activities on plant ecosystems. This includes protecting and restoring habitats, reducing pollution, and promoting sustainable agriculture practices.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The life cycle of plants is a complex and fascinating process that involves various stages of growth and development from seed germination to reproduction and seed dispersal. Understanding the life cycle of plants is essential for agriculture, horticulture, and conservation. By appreciating the importance of plants in ecosystems and the impact of human activities on plant populations, we can develop effective strategies for conserving and protecting plants for future generations.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Life Cycle of Plants</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life cycle of plants is a complex process that involves various stages of growth and development from seed germination to reproduction and seed dispersal. Understanding the life cycle of plants is crucial for agriculture, horticulture, and conservation. This presentation will delve into the different stages of the plant life cycle, highlighting the key processes and factors that influence plant growth and development.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Seed Germination</a:t>
            </a:r>
          </a:p>
        </p:txBody>
      </p:sp>
      <p:sp>
        <p:nvSpPr>
          <p:cNvPr id="3" name="Content Placeholder 2"/>
          <p:cNvSpPr>
            <a:spLocks noGrp="1"/>
          </p:cNvSpPr>
          <p:nvPr>
            <p:ph idx="1"/>
          </p:nvPr>
        </p:nvSpPr>
        <p:spPr/>
        <p:txBody>
          <a:bodyPr wrap="square">
            <a:normAutofit/>
          </a:bodyPr>
          <a:lstStyle/>
          <a:p>
            <a:pPr/>
            <a:r>
              <a:t>Seed germination is the initial stage of the plant life cycle, where the seed begins to sprout and grow into a seedling. This process is triggered by factors such as temperature, moisture, and light. As the seed absorbs water, the embryo inside the seedcoat begins to break down, allowing the radicle (primary root) and cotyledon (seed leaf) to emerge.</a:t>
            </a:r>
          </a:p>
          <a:p>
            <a:pPr/>
            <a:r>
              <a:t>During germination, the seedcoat cracks open, and the seedling emerges, marking the beginning of the plant's life cycle. The seedling grows its first set of leaves, called cotyledons, which are responsible for photosynthesis and nutrient uptake. The radicle grows downward, anchoring the seedling in the soil.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Seedling Growth</a:t>
            </a:r>
          </a:p>
        </p:txBody>
      </p:sp>
      <p:sp>
        <p:nvSpPr>
          <p:cNvPr id="3" name="Content Placeholder 2"/>
          <p:cNvSpPr>
            <a:spLocks noGrp="1"/>
          </p:cNvSpPr>
          <p:nvPr>
            <p:ph idx="1"/>
          </p:nvPr>
        </p:nvSpPr>
        <p:spPr/>
        <p:txBody>
          <a:bodyPr wrap="square">
            <a:normAutofit/>
          </a:bodyPr>
          <a:lstStyle/>
          <a:p>
            <a:pPr/>
            <a:r>
              <a:t>The seedling stage is characterized by rapid growth and development, as the plant establishes its root system and develops its first set of true leaves. During this stage, the plant absorbs nutrients and water from the soil, and the leaves begin to photosynthesize, producing energy for growth. The stem elongates, and the plant begins to develop its vascular system, which transports water and nutrients throughout the plant.</a:t>
            </a:r>
          </a:p>
          <a:p>
            <a:pPr/>
            <a:r>
              <a:t>As the seedling grows, it develops its first set of true leaves, which are larger and more complex than cotyledons. The true leaves are responsible for photosynthesis and nutrient uptake, allowing the plant to grow and develop further. The stem continues to elongate, and the plant begins to develop its root system, which anchors the plant in the soil.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Maturation</a:t>
            </a:r>
          </a:p>
        </p:txBody>
      </p:sp>
      <p:sp>
        <p:nvSpPr>
          <p:cNvPr id="3" name="Content Placeholder 2"/>
          <p:cNvSpPr>
            <a:spLocks noGrp="1"/>
          </p:cNvSpPr>
          <p:nvPr>
            <p:ph idx="1"/>
          </p:nvPr>
        </p:nvSpPr>
        <p:spPr/>
        <p:txBody>
          <a:bodyPr wrap="square">
            <a:normAutofit/>
          </a:bodyPr>
          <a:lstStyle/>
          <a:p>
            <a:pPr/>
            <a:r>
              <a:t>The maturation stage is characterized by the plant's growth and development slowing down, as it focuses on producing flowers and seeds. During this stage, the plant produces flowers, which are responsible for reproduction and seed production. The flowers are pollinated by insects, birds, or wind, resulting in seed formation. The seeds mature, and the plant produces fruit, which disperses the seeds.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Flowering and Reproduction</a:t>
            </a:r>
          </a:p>
        </p:txBody>
      </p:sp>
      <p:sp>
        <p:nvSpPr>
          <p:cNvPr id="3" name="Content Placeholder 2"/>
          <p:cNvSpPr>
            <a:spLocks noGrp="1"/>
          </p:cNvSpPr>
          <p:nvPr>
            <p:ph idx="1"/>
          </p:nvPr>
        </p:nvSpPr>
        <p:spPr/>
        <p:txBody>
          <a:bodyPr wrap="square">
            <a:normAutofit/>
          </a:bodyPr>
          <a:lstStyle/>
          <a:p>
            <a:pPr/>
            <a:r>
              <a:t>The flowering stage is a critical component of the plant life cycle, as it allows the plant to reproduce and produce seeds. During this stage, the plant produces flowers, which are highly specialized structures that contain the reproductive organs of the plant. The flowers are pollinated by insects, birds, or wind, resulting in seed formation. The seeds mature, and the plant produces fruit, which disperses the seeds.</a:t>
            </a:r>
          </a:p>
          <a:p>
            <a:pPr/>
            <a:r>
              <a:t>Reproduction in plants is a complex process that involves the fusion of gametes (sperm and egg cells) to form a zygote, which develops into a seed. The seeds contain the genetic material necessary for the plant to grow and develop into a new individual. The seeds are dispersed by the fruit, allowing the plant to spread and colonize new areas.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Senescence and Death</a:t>
            </a:r>
          </a:p>
        </p:txBody>
      </p:sp>
      <p:sp>
        <p:nvSpPr>
          <p:cNvPr id="3" name="Content Placeholder 2"/>
          <p:cNvSpPr>
            <a:spLocks noGrp="1"/>
          </p:cNvSpPr>
          <p:nvPr>
            <p:ph idx="1"/>
          </p:nvPr>
        </p:nvSpPr>
        <p:spPr/>
        <p:txBody>
          <a:bodyPr wrap="square">
            <a:normAutofit/>
          </a:bodyPr>
          <a:lstStyle/>
          <a:p>
            <a:pPr/>
            <a:r>
              <a:t>The senescence stage is characterized by the plant's growth and development slowing down, as it prepares for death. During this stage, the plant's metabolic processes slow down, and the plant begins to break down and recycle its tissues. The plant's leaves begin to wither and die, and the roots begin to decay.</a:t>
            </a:r>
          </a:p>
          <a:p>
            <a:pPr/>
            <a:r>
              <a:t>Death in plants is a natural process that occurs as the plant reaches the end of its life cycle. The plant's tissues break down, and the plant is recycled back into the soil, providing nutrients for other plants to grow and develop. The seeds that the plant produced during its life cycle disperse and germinate, starting the cycle over again.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Ecological Importance</a:t>
            </a:r>
          </a:p>
        </p:txBody>
      </p:sp>
      <p:sp>
        <p:nvSpPr>
          <p:cNvPr id="3" name="Content Placeholder 2"/>
          <p:cNvSpPr>
            <a:spLocks noGrp="1"/>
          </p:cNvSpPr>
          <p:nvPr>
            <p:ph idx="1"/>
          </p:nvPr>
        </p:nvSpPr>
        <p:spPr/>
        <p:txBody>
          <a:bodyPr wrap="square">
            <a:normAutofit/>
          </a:bodyPr>
          <a:lstStyle/>
          <a:p>
            <a:pPr/>
            <a:r>
              <a:t>Plants play a crucial role in maintaining the health and biodiversity of ecosystems. They provide food and shelter for animals, help to regulate the climate, and protect soil from erosion. Plants are also a source of oxygen, which is essential for human and animal life.</a:t>
            </a:r>
          </a:p>
          <a:p>
            <a:pPr/>
            <a:r>
              <a:t>The life cycle of plants is intricately linked with the life cycles of other organisms in the ecosystem. Plants provide a food source for animals, which in turn help to disperse seeds and pollinate flowers. This complex web of relationships is essential for maintaining the balance and diversity of ecosystems.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Rockwell</vt:lpstr>
      <vt:lpstr>Rockwell Condensed</vt:lpstr>
      <vt:lpstr>Wingdings</vt:lpstr>
      <vt:lpstr>Wood 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6</cp:revision>
  <dcterms:created xsi:type="dcterms:W3CDTF">2025-09-09T08:15:52Z</dcterms:created>
  <dcterms:modified xsi:type="dcterms:W3CDTF">2025-09-11T06:45:52Z</dcterms:modified>
</cp:coreProperties>
</file>