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4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0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24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09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4270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23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9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3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8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7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7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0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EDF4-686F-F8EB-286F-3FC8FB78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F052-96FD-5FE1-B187-2C0A35ACF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24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4</cp:revision>
  <dcterms:created xsi:type="dcterms:W3CDTF">2025-09-09T08:15:52Z</dcterms:created>
  <dcterms:modified xsi:type="dcterms:W3CDTF">2025-09-11T06:15:33Z</dcterms:modified>
</cp:coreProperties>
</file>