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3063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3129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047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6462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48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10793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6083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7658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422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94100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45463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2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792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152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0073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938341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36678537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Future of Renewable Energy</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Trends</a:t>
            </a:r>
          </a:p>
        </p:txBody>
      </p:sp>
      <p:sp>
        <p:nvSpPr>
          <p:cNvPr id="3" name="Content Placeholder 2"/>
          <p:cNvSpPr>
            <a:spLocks noGrp="1"/>
          </p:cNvSpPr>
          <p:nvPr>
            <p:ph idx="1"/>
          </p:nvPr>
        </p:nvSpPr>
        <p:spPr/>
        <p:txBody>
          <a:bodyPr wrap="square">
            <a:normAutofit/>
          </a:bodyPr>
          <a:lstStyle/>
          <a:p>
            <a:pPr/>
            <a:r>
              <a:t>The adoption of renewable energy is expected to accelerate in the coming years, driven by declining costs and improving technology.</a:t>
            </a:r>
          </a:p>
          <a:p>
            <a:pPr/>
            <a:r>
              <a:t>Emerging technologies, such as floating wind turbines and solar windows, are being developed to expand the potential of renewable energy.</a:t>
            </a:r>
          </a:p>
          <a:p>
            <a:pPr/>
            <a:r>
              <a:t>Governments and corporations are investing heavily in renewable energy research and development to drive innovation and growth.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Policy and Regulation</a:t>
            </a:r>
          </a:p>
        </p:txBody>
      </p:sp>
      <p:sp>
        <p:nvSpPr>
          <p:cNvPr id="3" name="Content Placeholder 2"/>
          <p:cNvSpPr>
            <a:spLocks noGrp="1"/>
          </p:cNvSpPr>
          <p:nvPr>
            <p:ph idx="1"/>
          </p:nvPr>
        </p:nvSpPr>
        <p:spPr/>
        <p:txBody>
          <a:bodyPr wrap="square">
            <a:normAutofit/>
          </a:bodyPr>
          <a:lstStyle/>
          <a:p>
            <a:pPr/>
            <a:r>
              <a:t>Governments are implementing policies and regulations to support the transition to renewable energy, including tax incentives and feed-in tariffs.</a:t>
            </a:r>
          </a:p>
          <a:p>
            <a:pPr/>
            <a:r>
              <a:t>Renewable portfolio standards (RPS) and carbon pricing mechanisms are being used to encourage the adoption of renewable energy.</a:t>
            </a:r>
          </a:p>
          <a:p>
            <a:pPr/>
            <a:r>
              <a:t>International cooperation and agreements, such as the Paris Agreement, are driving global action on renewable energy and climate change.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pPr>
            <a:r>
              <a:t>Renewable energy has become a crucial component of the global energy mix, driven by concerns over climate change and dwindling fossil fuel reserves. The benefits of renewable energy are numerous, including reduced greenhouse gas emissions and energy independence. To accelerate the transition to renewable energy, governments, corporations, and individuals must work together to drive innovation, reduce costs, and promote policy and regulation that supports the growth of renewable energy.</a:t>
            </a:r>
          </a:p>
        </p:txBody>
      </p:sp>
      <p:sp>
        <p:nvSpPr>
          <p:cNvPr id="4" name="TextBox 3"/>
          <p:cNvSpPr txBox="1"/>
          <p:nvPr/>
        </p:nvSpPr>
        <p:spPr>
          <a:xfrm>
            <a:off x="914400" y="5486400"/>
            <a:ext cx="7315200" cy="914400"/>
          </a:xfrm>
          <a:prstGeom prst="rect">
            <a:avLst/>
          </a:prstGeom>
          <a:noFill/>
        </p:spPr>
        <p:txBody>
          <a:bodyPr wrap="none">
            <a:spAutoFit/>
          </a:bodyPr>
          <a:lstStyle/>
          <a:p>
            <a:pPr algn="ctr">
              <a:defRPr sz="2400" b="1"/>
            </a:pPr>
            <a:r>
              <a:t>Thank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Renewable energy has become a crucial component of the global energy mix, driven by concerns over climate change and dwindling fossil fuel reserves. This presentation explores the current state and future prospects of solar, wind, and hydropower technologies. The benefits of renewable energy are numerous, including reduced greenhouse gas emissions and energy independence.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Solar Energy</a:t>
            </a:r>
          </a:p>
        </p:txBody>
      </p:sp>
      <p:sp>
        <p:nvSpPr>
          <p:cNvPr id="3" name="TextBox 2"/>
          <p:cNvSpPr txBox="1"/>
          <p:nvPr/>
        </p:nvSpPr>
        <p:spPr>
          <a:xfrm>
            <a:off x="457200" y="1371600"/>
            <a:ext cx="4114800" cy="457200"/>
          </a:xfrm>
          <a:prstGeom prst="rect">
            <a:avLst/>
          </a:prstGeom>
          <a:noFill/>
        </p:spPr>
        <p:txBody>
          <a:bodyPr wrap="none">
            <a:spAutoFit/>
          </a:bodyPr>
          <a:lstStyle/>
          <a:p>
            <a:pPr algn="ctr">
              <a:defRPr sz="1800" b="1"/>
            </a:pPr>
            <a:r>
              <a:t>Before / Option A</a:t>
            </a:r>
          </a:p>
        </p:txBody>
      </p:sp>
      <p:sp>
        <p:nvSpPr>
          <p:cNvPr id="4" name="TextBox 3"/>
          <p:cNvSpPr txBox="1"/>
          <p:nvPr/>
        </p:nvSpPr>
        <p:spPr>
          <a:xfrm>
            <a:off x="5029200" y="1371600"/>
            <a:ext cx="4114800" cy="457200"/>
          </a:xfrm>
          <a:prstGeom prst="rect">
            <a:avLst/>
          </a:prstGeom>
          <a:noFill/>
        </p:spPr>
        <p:txBody>
          <a:bodyPr wrap="none">
            <a:spAutoFit/>
          </a:bodyPr>
          <a:lstStyle/>
          <a:p>
            <a:pPr algn="ctr">
              <a:defRPr sz="1800" b="1"/>
            </a:pPr>
            <a:r>
              <a:t>After / Option B</a:t>
            </a:r>
          </a:p>
        </p:txBody>
      </p:sp>
      <p:sp>
        <p:nvSpPr>
          <p:cNvPr id="5" name="Rectangle 4"/>
          <p:cNvSpPr/>
          <p:nvPr/>
        </p:nvSpPr>
        <p:spPr>
          <a:xfrm>
            <a:off x="4572000" y="1371600"/>
            <a:ext cx="0" cy="502920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828800"/>
            <a:ext cx="4114800" cy="4572000"/>
          </a:xfrm>
          <a:prstGeom prst="rect">
            <a:avLst/>
          </a:prstGeom>
          <a:noFill/>
        </p:spPr>
        <p:txBody>
          <a:bodyPr wrap="square">
            <a:spAutoFit/>
          </a:bodyPr>
          <a:lstStyle/>
          <a:p>
            <a:pPr>
              <a:defRPr sz="1400"/>
            </a:pPr>
            <a:r>
              <a:t>Solar energy harnesses sun rays to generate electricity, offering a clean and abundant source of power for homes and industries worldwide.</a:t>
            </a:r>
          </a:p>
          <a:p>
            <a:pPr>
              <a:defRPr sz="1400"/>
            </a:pPr>
            <a:r>
              <a:t>Advancements in solar panel efficiency have improved power output and reduced costs, making solar energy an increasingly viable option.</a:t>
            </a:r>
          </a:p>
        </p:txBody>
      </p:sp>
      <p:sp>
        <p:nvSpPr>
          <p:cNvPr id="7" name="TextBox 6"/>
          <p:cNvSpPr txBox="1"/>
          <p:nvPr/>
        </p:nvSpPr>
        <p:spPr>
          <a:xfrm>
            <a:off x="5029200" y="1828800"/>
            <a:ext cx="4114800" cy="4572000"/>
          </a:xfrm>
          <a:prstGeom prst="rect">
            <a:avLst/>
          </a:prstGeom>
          <a:noFill/>
        </p:spPr>
        <p:txBody>
          <a:bodyPr wrap="square">
            <a:spAutoFit/>
          </a:bodyPr>
          <a:lstStyle/>
          <a:p>
            <a:pPr>
              <a:defRPr sz="1400"/>
            </a:pPr>
            <a:r>
              <a:t>Photovoltaic (PV) systems convert sunlight into electricity, making solar energy a promising alternative to fossil fuels and nuclear power.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 Energy</a:t>
            </a:r>
          </a:p>
        </p:txBody>
      </p:sp>
      <p:sp>
        <p:nvSpPr>
          <p:cNvPr id="3" name="Content Placeholder 2"/>
          <p:cNvSpPr>
            <a:spLocks noGrp="1"/>
          </p:cNvSpPr>
          <p:nvPr>
            <p:ph idx="1"/>
          </p:nvPr>
        </p:nvSpPr>
        <p:spPr/>
        <p:txBody>
          <a:bodyPr wrap="square">
            <a:normAutofit/>
          </a:bodyPr>
          <a:lstStyle/>
          <a:p>
            <a:pPr/>
            <a:r>
              <a:t>Wind power utilizes wind turbines to convert kinetic energy into electricity, providing a reliable and renewable source of energy for various applications.</a:t>
            </a:r>
          </a:p>
          <a:p>
            <a:pPr/>
            <a:r>
              <a:t>Wind farms have become a common sight globally, with many countries investing heavily in offshore and onshore wind energy projects.</a:t>
            </a:r>
          </a:p>
          <a:p>
            <a:pPr/>
            <a:r>
              <a:t>Improved turbine designs and larger rotors have increased energy production and reduced costs, making wind energy a competitive option.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Hydropower Energy</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Hydropower harnesses the energy of moving water to generate electricity, offering a reliable and renewable source of power for industries and communities worldwide.</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Hydroelectric dams and run-of-river systems have been developed to tap into this energy potential, providing clean and efficient power generation.</a:t>
            </a:r>
          </a:p>
          <a:p>
            <a:pPr>
              <a:defRPr sz="1400"/>
            </a:pPr>
            <a:r>
              <a:t>Advances in turbine design and pump storage technology have improved energy production and reduced costs.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Benefits of Renewable Energy</a:t>
            </a:r>
          </a:p>
        </p:txBody>
      </p:sp>
      <p:pic>
        <p:nvPicPr>
          <p:cNvPr id="3" name="Picture 2" descr="Benefits of Renewable Energy_xU5Mqq0Chck.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Renewable energy helps mitigate climate change by reducing greenhouse gas emissions and dependence on fossil fuels.</a:t>
            </a:r>
          </a:p>
          <a:p>
            <a:pPr>
              <a:defRPr sz="1400"/>
            </a:pPr>
            <a:r>
              <a:t>Renewable energy promotes energy independence, enabling countries to rely on domestic resources and reduce trade deficits.</a:t>
            </a:r>
          </a:p>
          <a:p>
            <a:pPr>
              <a:defRPr sz="1400"/>
            </a:pPr>
            <a:r>
              <a:t>Renewable energy creates jobs and stimulates local economies, particularly in rural areas where wind farms and solar parks are often located.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Challenges of Renewable Energy</a:t>
            </a:r>
          </a:p>
        </p:txBody>
      </p:sp>
      <p:sp>
        <p:nvSpPr>
          <p:cNvPr id="3" name="TextBox 2"/>
          <p:cNvSpPr txBox="1"/>
          <p:nvPr/>
        </p:nvSpPr>
        <p:spPr>
          <a:xfrm>
            <a:off x="457200" y="1371600"/>
            <a:ext cx="4114800" cy="457200"/>
          </a:xfrm>
          <a:prstGeom prst="rect">
            <a:avLst/>
          </a:prstGeom>
          <a:noFill/>
        </p:spPr>
        <p:txBody>
          <a:bodyPr wrap="none">
            <a:spAutoFit/>
          </a:bodyPr>
          <a:lstStyle/>
          <a:p>
            <a:pPr algn="ctr">
              <a:defRPr sz="1800" b="1"/>
            </a:pPr>
            <a:r>
              <a:t>Before / Option A</a:t>
            </a:r>
          </a:p>
        </p:txBody>
      </p:sp>
      <p:sp>
        <p:nvSpPr>
          <p:cNvPr id="4" name="TextBox 3"/>
          <p:cNvSpPr txBox="1"/>
          <p:nvPr/>
        </p:nvSpPr>
        <p:spPr>
          <a:xfrm>
            <a:off x="5029200" y="1371600"/>
            <a:ext cx="4114800" cy="457200"/>
          </a:xfrm>
          <a:prstGeom prst="rect">
            <a:avLst/>
          </a:prstGeom>
          <a:noFill/>
        </p:spPr>
        <p:txBody>
          <a:bodyPr wrap="none">
            <a:spAutoFit/>
          </a:bodyPr>
          <a:lstStyle/>
          <a:p>
            <a:pPr algn="ctr">
              <a:defRPr sz="1800" b="1"/>
            </a:pPr>
            <a:r>
              <a:t>After / Option B</a:t>
            </a:r>
          </a:p>
        </p:txBody>
      </p:sp>
      <p:sp>
        <p:nvSpPr>
          <p:cNvPr id="5" name="Rectangle 4"/>
          <p:cNvSpPr/>
          <p:nvPr/>
        </p:nvSpPr>
        <p:spPr>
          <a:xfrm>
            <a:off x="4572000" y="1371600"/>
            <a:ext cx="0" cy="502920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828800"/>
            <a:ext cx="4114800" cy="4572000"/>
          </a:xfrm>
          <a:prstGeom prst="rect">
            <a:avLst/>
          </a:prstGeom>
          <a:noFill/>
        </p:spPr>
        <p:txBody>
          <a:bodyPr wrap="square">
            <a:spAutoFit/>
          </a:bodyPr>
          <a:lstStyle/>
          <a:p>
            <a:pPr>
              <a:defRPr sz="1400"/>
            </a:pPr>
            <a:r>
              <a:t>Intermittency remains a significant challenge for renewable energy sources, particularly solar and wind power, which are affected by weather conditions.</a:t>
            </a:r>
          </a:p>
          <a:p>
            <a:pPr>
              <a:defRPr sz="1400"/>
            </a:pPr>
            <a:r>
              <a:t>Energy storage solutions are still evolving, making it difficult to stabilize the grid and ensure a reliable supply of renewable energy.</a:t>
            </a:r>
          </a:p>
        </p:txBody>
      </p:sp>
      <p:sp>
        <p:nvSpPr>
          <p:cNvPr id="7" name="TextBox 6"/>
          <p:cNvSpPr txBox="1"/>
          <p:nvPr/>
        </p:nvSpPr>
        <p:spPr>
          <a:xfrm>
            <a:off x="5029200" y="1828800"/>
            <a:ext cx="4114800" cy="4572000"/>
          </a:xfrm>
          <a:prstGeom prst="rect">
            <a:avLst/>
          </a:prstGeom>
          <a:noFill/>
        </p:spPr>
        <p:txBody>
          <a:bodyPr wrap="square">
            <a:spAutoFit/>
          </a:bodyPr>
          <a:lstStyle/>
          <a:p>
            <a:pPr>
              <a:defRPr sz="1400"/>
            </a:pPr>
            <a:r>
              <a:t>High upfront costs and infrastructure requirements have limited the adoption of renewable energy technologies in some regions.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Energy Storage Solutions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Batteries, such as lithium-ion and lead-acid batteries, have become a popular choice for energy storage in renewable energy systems.</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Pumped hydro storage and compressed air energy storage are other options for long-term energy storage.</a:t>
            </a:r>
          </a:p>
          <a:p>
            <a:pPr>
              <a:defRPr sz="1400"/>
            </a:pPr>
            <a:r>
              <a:t>Research is ongoing to develop more efficient and cost-effective energy storage solutions, including flow batteries and hydrogen storage.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Grid Integration</a:t>
            </a:r>
          </a:p>
        </p:txBody>
      </p:sp>
      <p:sp>
        <p:nvSpPr>
          <p:cNvPr id="3" name="Content Placeholder 2"/>
          <p:cNvSpPr>
            <a:spLocks noGrp="1"/>
          </p:cNvSpPr>
          <p:nvPr>
            <p:ph idx="1"/>
          </p:nvPr>
        </p:nvSpPr>
        <p:spPr/>
        <p:txBody>
          <a:bodyPr wrap="square">
            <a:normAutofit/>
          </a:bodyPr>
          <a:lstStyle/>
          <a:p>
            <a:pPr/>
            <a:r>
              <a:t>Renewable energy sources require advanced grid management systems to ensure stable and efficient power transmission.</a:t>
            </a:r>
          </a:p>
          <a:p>
            <a:pPr/>
            <a:r>
              <a:t>Smart grids and energy management systems are being developed to optimize energy distribution and balance supply and demand.</a:t>
            </a:r>
          </a:p>
          <a:p>
            <a:pPr/>
            <a:r>
              <a:t>Grid-scale energy storage solutions are being integrated to stabilize the grid and ensure a reliable supply of renewable energy.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2</cp:revision>
  <dcterms:created xsi:type="dcterms:W3CDTF">2025-09-09T08:15:52Z</dcterms:created>
  <dcterms:modified xsi:type="dcterms:W3CDTF">2025-09-09T08:16:54Z</dcterms:modified>
</cp:coreProperties>
</file>