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Here is the presentation outline about 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Recap of key points</a:t>
            </a:r>
          </a:p>
          <a:p>
            <a:pPr algn="ctr">
              <a:defRPr sz="2000"/>
            </a:pPr>
            <a:r>
              <a:t>Future of generative AI</a:t>
            </a:r>
          </a:p>
          <a:p>
            <a:pPr algn="ctr">
              <a:defRPr sz="2000"/>
            </a:pPr>
            <a:r>
              <a:t>Potential impact on society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a subset of artificial intelligence that focuses on generating new, original content. This can range from music and images to text and videos. In this presentation, we will explore the core concepts, applications, and future of generative 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Generative AI?</a:t>
            </a:r>
          </a:p>
        </p:txBody>
      </p:sp>
      <p:sp>
        <p:nvSpPr>
          <p:cNvPr id="3" name="Content Placeholder 2"/>
          <p:cNvSpPr>
            <a:spLocks noGrp="1"/>
          </p:cNvSpPr>
          <p:nvPr>
            <p:ph idx="1"/>
          </p:nvPr>
        </p:nvSpPr>
        <p:spPr/>
        <p:txBody>
          <a:bodyPr wrap="square">
            <a:normAutofit/>
          </a:bodyPr>
          <a:lstStyle/>
          <a:p>
            <a:pPr/>
            <a:r>
              <a:t>Definition</a:t>
            </a:r>
          </a:p>
          <a:p>
            <a:pPr/>
            <a:r>
              <a:t>Types (e.g., Generative Adversarial Networks, Variational Autoencoders)</a:t>
            </a:r>
          </a:p>
          <a:p>
            <a:pPr/>
            <a:r>
              <a:t>Applications (e.g., image and music synthesis)</a:t>
            </a:r>
          </a:p>
          <a:p>
            <a:pPr/>
            <a:r>
              <a:t>Capabilities (e.g., creativity, pattern recognition)</a:t>
            </a:r>
          </a:p>
          <a:p>
            <a:pPr/>
            <a:r>
              <a:t>Limitations (e.g., bias, data quality)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Core Concepts</a:t>
            </a:r>
          </a:p>
        </p:txBody>
      </p:sp>
      <p:sp>
        <p:nvSpPr>
          <p:cNvPr id="3" name="Content Placeholder 2"/>
          <p:cNvSpPr>
            <a:spLocks noGrp="1"/>
          </p:cNvSpPr>
          <p:nvPr>
            <p:ph idx="1"/>
          </p:nvPr>
        </p:nvSpPr>
        <p:spPr/>
        <p:txBody>
          <a:bodyPr wrap="square">
            <a:normAutofit/>
          </a:bodyPr>
          <a:lstStyle/>
          <a:p>
            <a:pPr/>
            <a:r>
              <a:t>Neural Networks</a:t>
            </a:r>
          </a:p>
          <a:p>
            <a:pPr/>
            <a:r>
              <a:t>Deep Learning</a:t>
            </a:r>
          </a:p>
          <a:p>
            <a:pPr/>
            <a:r>
              <a:t>Data Augmentation</a:t>
            </a:r>
          </a:p>
          <a:p>
            <a:pPr/>
            <a:r>
              <a:t>Transfer Learning</a:t>
            </a:r>
          </a:p>
          <a:p>
            <a:pPr/>
            <a:r>
              <a:t>Adversarial Training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of Generative AI</a:t>
            </a:r>
          </a:p>
        </p:txBody>
      </p:sp>
      <p:pic>
        <p:nvPicPr>
          <p:cNvPr id="3" name="Picture 2" descr="Applications of Generative AI_mr4JG4SYOF8.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Image and Video Generation</a:t>
            </a:r>
          </a:p>
          <a:p>
            <a:pPr>
              <a:defRPr sz="1400"/>
            </a:pPr>
            <a:r>
              <a:t>Music and Audio Synthesis</a:t>
            </a:r>
          </a:p>
          <a:p>
            <a:pPr>
              <a:defRPr sz="1400"/>
            </a:pPr>
            <a:r>
              <a:t>Text and Language Generation</a:t>
            </a:r>
          </a:p>
          <a:p>
            <a:pPr>
              <a:defRPr sz="1400"/>
            </a:pPr>
            <a:r>
              <a:t>Poetry and Creative Writing</a:t>
            </a:r>
          </a:p>
          <a:p>
            <a:pPr>
              <a:defRPr sz="1400"/>
            </a:pPr>
            <a:r>
              <a:t>Art and Design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Real-World Examples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Deep Dream Generator</a:t>
            </a:r>
          </a:p>
          <a:p>
            <a:pPr>
              <a:defRPr sz="1400"/>
            </a:pPr>
            <a:r>
              <a:t>Prisma App</a:t>
            </a:r>
          </a:p>
          <a:p>
            <a:pPr>
              <a:defRPr sz="1400"/>
            </a:pPr>
            <a:r>
              <a:t>Amper Music</a:t>
            </a:r>
          </a:p>
          <a:p>
            <a:pPr>
              <a:defRPr sz="1400"/>
            </a:pPr>
            <a:r>
              <a:t>Google's Magenta</a:t>
            </a:r>
          </a:p>
          <a:p>
            <a:pPr>
              <a:defRPr sz="1400"/>
            </a:pPr>
            <a:r>
              <a:t>Adobe Fresco</a:t>
            </a:r>
          </a:p>
        </p:txBody>
      </p:sp>
      <p:pic>
        <p:nvPicPr>
          <p:cNvPr id="4" name="Picture 3" descr="Real-World Examples_M-6QQXJ8AG4.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wrap="square">
            <a:normAutofit/>
          </a:bodyPr>
          <a:lstStyle/>
          <a:p>
            <a:pPr/>
            <a:r>
              <a:t>Data Quality and Bias</a:t>
            </a:r>
          </a:p>
          <a:p>
            <a:pPr/>
            <a:r>
              <a:t>Lack of Explainability</a:t>
            </a:r>
          </a:p>
          <a:p>
            <a:pPr/>
            <a:r>
              <a:t>Overreliance on Human Feedback</a:t>
            </a:r>
          </a:p>
          <a:p>
            <a:pPr/>
            <a:r>
              <a:t>Computational Resources</a:t>
            </a:r>
          </a:p>
          <a:p>
            <a:pPr/>
            <a:r>
              <a:t>Regulatory Concerns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Directions</a:t>
            </a:r>
          </a:p>
        </p:txBody>
      </p:sp>
      <p:pic>
        <p:nvPicPr>
          <p:cNvPr id="3" name="Picture 2" descr="Future Directions_dzkyB58b0A4.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Explainability and Transparency</a:t>
            </a:r>
          </a:p>
          <a:p>
            <a:pPr>
              <a:defRPr sz="1400"/>
            </a:pPr>
            <a:r>
              <a:t>Human-AI Collaboration</a:t>
            </a:r>
          </a:p>
          <a:p>
            <a:pPr>
              <a:defRPr sz="1400"/>
            </a:pPr>
            <a:r>
              <a:t>Multimodal Generation</a:t>
            </a:r>
          </a:p>
          <a:p>
            <a:pPr>
              <a:defRPr sz="1400"/>
            </a:pPr>
            <a:r>
              <a:t>Real-World Applications</a:t>
            </a:r>
          </a:p>
          <a:p>
            <a:pPr>
              <a:defRPr sz="1400"/>
            </a:pPr>
            <a:r>
              <a:t>Ethics and Governance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Ethics and Governance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Bias and Fairness</a:t>
            </a:r>
          </a:p>
          <a:p>
            <a:pPr>
              <a:defRPr sz="1400"/>
            </a:pPr>
            <a:r>
              <a:t>Data Protection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Intellectual Property</a:t>
            </a:r>
          </a:p>
          <a:p>
            <a:pPr>
              <a:defRPr sz="1400"/>
            </a:pPr>
            <a:r>
              <a:t>Accountability</a:t>
            </a:r>
          </a:p>
          <a:p>
            <a:pPr>
              <a:defRPr sz="1400"/>
            </a:pPr>
            <a:r>
              <a:t>Regulatory Framework</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