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Plant Types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This presentation will explore the fascinating world of plants, covering their types, benefits, and importance in our ecosystem. Plants play a vital role in providing oxygen, food, and shelter. Understanding plants is crucial for sustainable living and environmental conservation.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Plant Types and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Plants are categorized into major groups, including angiosperms, gymnosperms, ferns, and mosses, each with distinct characteristics and adaptations.</a:t>
            </a:r>
          </a:p>
          <a:p>
            <a:pPr>
              <a:defRPr sz="1400"/>
            </a:pPr>
            <a:r>
              <a:t>Angiosperms, also known as flowering plants, account for the largest group, with over 400,000 species worldwide.</a:t>
            </a:r>
          </a:p>
          <a:p>
            <a:pPr>
              <a:defRPr sz="1400"/>
            </a:pPr>
            <a:r>
              <a:t>Gymnosperms, including conifers and cycads, are characterized by their cones and seeds.</a:t>
            </a:r>
          </a:p>
        </p:txBody>
      </p:sp>
      <p:pic>
        <p:nvPicPr>
          <p:cNvPr id="4" name="Picture 3" descr="Plant Types and Classification_DPxYwRlIRX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Plant Benefits and Uses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Plants are essential for producing oxygen through photosynthesis, supporting life on Earth.</a:t>
            </a:r>
          </a:p>
          <a:p>
            <a:pPr>
              <a:defRPr sz="1400"/>
            </a:pPr>
            <a:r>
              <a:t>Plants provide food, clothing, shelter, and medicine, supporting human well-being and economic growth.</a:t>
            </a:r>
          </a:p>
          <a:p>
            <a:pPr>
              <a:defRPr sz="1400"/>
            </a:pPr>
            <a:r>
              <a:t>Plants also contribute to soil formation, erosion control, and water filtration, maintaining ecosystem balance.</a:t>
            </a:r>
          </a:p>
        </p:txBody>
      </p:sp>
      <p:pic>
        <p:nvPicPr>
          <p:cNvPr id="4" name="Picture 3" descr="Plant Benefits and Uses_0C9hWsZ7W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Plant Importance in Ecosystems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Plants are a vital food source for animals, supporting complex food webs and nutrient cycles.</a:t>
            </a:r>
          </a:p>
          <a:p>
            <a:pPr>
              <a:defRPr sz="1400"/>
            </a:pPr>
            <a:r>
              <a:t>Plants regulate climate and weather patterns through transpiration and evapotranspiration.</a:t>
            </a:r>
          </a:p>
          <a:p>
            <a:pPr>
              <a:defRPr sz="1400"/>
            </a:pPr>
            <a:r>
              <a:t>Plant diversity and distribution influence local ecosystems, impacting biodiversity and ecosystem services.</a:t>
            </a:r>
          </a:p>
        </p:txBody>
      </p:sp>
      <p:pic>
        <p:nvPicPr>
          <p:cNvPr id="4" name="Picture 3" descr="Plant Importance in Ecosystems_EyTS92S8l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Plant Conservation and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Human activities, such as deforestation and pollution, threaten plant diversity and ecosystem health.</a:t>
            </a:r>
          </a:p>
          <a:p>
            <a:pPr>
              <a:defRPr sz="1400"/>
            </a:pPr>
            <a:r>
              <a:t>Sustainable practices, like reforestation and permaculture, can mitigate these impacts and promote ecosystem recovery.</a:t>
            </a:r>
          </a:p>
          <a:p>
            <a:pPr>
              <a:defRPr sz="1400"/>
            </a:pPr>
            <a:r>
              <a:t>Climate change affects plant growth, reproduction, and distribution, necessitating conservation efforts.</a:t>
            </a:r>
          </a:p>
        </p:txBody>
      </p:sp>
      <p:pic>
        <p:nvPicPr>
          <p:cNvPr id="4" name="Picture 3" descr="Plant Conservation and Sustainability_7fcak8Jrk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/>
            </a:pPr>
            <a:r>
              <a:t>This presentation highlights the importance of plants in our ecosystem and emphasizes the need for conservation and sustainable practices.</a:t>
            </a:r>
          </a:p>
          <a:p>
            <a:pPr algn="ctr">
              <a:defRPr sz="2000"/>
            </a:pPr>
            <a:r>
              <a:t>By understanding plant diversity and benefits, we can promote environmental stewardship and sustainable living.</a:t>
            </a:r>
          </a:p>
          <a:p>
            <a:pPr algn="ctr">
              <a:defRPr sz="2000"/>
            </a:pPr>
            <a:r>
              <a:t>Future research and conservation efforts should focus on preserving plant species and ecosystems for future generations.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C8C8C8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