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7"/>
    <p:sldId id="258" r:id="rId8"/>
    <p:sldId id="259" r:id="rId9"/>
    <p:sldId id="260" r:id="rId10"/>
    <p:sldId id="261" r:id="rId11"/>
    <p:sldId id="262" r:id="rId12"/>
    <p:sldId id="263" r:id="rId13"/>
    <p:sldId id="264"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1" d="100"/>
          <a:sy n="61" d="100"/>
        </p:scale>
        <p:origin x="20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2" Type="http://schemas.openxmlformats.org/officeDocument/2006/relationships/slide" Target="slides/slide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787120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69BB30-8325-4345-8DFA-998A30CB2488}"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58677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5698620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503364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70425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8220522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9795283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0064599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132512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594499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7640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69BB30-8325-4345-8DFA-998A30CB2488}"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269552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69BB30-8325-4345-8DFA-998A30CB2488}" type="datetimeFigureOut">
              <a:rPr lang="en-US" smtClean="0"/>
              <a:t>9/9/2025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79979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830913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056917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399850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69BB30-8325-4345-8DFA-998A30CB2488}"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423709208"/>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2" Type="http://schemas.openxmlformats.org/officeDocument/2006/relationships/slideLayout" Target="../slideLayouts/slideLayout2.xml"/><Relationship Id="rId20" Type="http://schemas.openxmlformats.org/officeDocument/2006/relationships/image" Target="../media/image3.png"/><Relationship Id="rId21" Type="http://schemas.openxmlformats.org/officeDocument/2006/relationships/image" Target="../media/image4.png"/><Relationship Id="rId22" Type="http://schemas.openxmlformats.org/officeDocument/2006/relationships/image" Target="../media/image5.png"/><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A69BB30-8325-4345-8DFA-998A30CB2488}" type="datetimeFigureOut">
              <a:rPr lang="en-US" smtClean="0"/>
              <a:t>9/9/2025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DFB9C32-4155-43F0-9D69-97C79EB91DC0}" type="slidenum">
              <a:rPr lang="en-US" smtClean="0"/>
              <a:t>‹#›</a:t>
            </a:fld>
            <a:endParaRPr lang="en-US"/>
          </a:p>
        </p:txBody>
      </p:sp>
    </p:spTree>
    <p:extLst>
      <p:ext uri="{BB962C8B-B14F-4D97-AF65-F5344CB8AC3E}">
        <p14:creationId xmlns:p14="http://schemas.microsoft.com/office/powerpoint/2010/main" val="2959313910"/>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Solar Energy</a:t>
            </a:r>
          </a:p>
        </p:txBody>
      </p:sp>
      <p:sp>
        <p:nvSpPr>
          <p:cNvPr id="3" name="Subtitle 2"/>
          <p:cNvSpPr>
            <a:spLocks noGrp="1"/>
          </p:cNvSpPr>
          <p:nvPr>
            <p:ph type="subTitle" idx="1"/>
          </p:nvPr>
        </p:nvSpPr>
        <p:spPr/>
        <p:txBody>
          <a:bodyPr/>
          <a:lstStyle/>
          <a:p>
            <a:r>
              <a:t>Created with AI Presentation Generator</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2192000" cy="6858000"/>
          </a:xfrm>
          <a:prstGeom prst="rect">
            <a:avLst/>
          </a:prstGeom>
          <a:solidFill>
            <a:srgbClr val="19197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914400" y="2286000"/>
            <a:ext cx="7315200" cy="1828800"/>
          </a:xfrm>
          <a:prstGeom prst="rect">
            <a:avLst/>
          </a:prstGeom>
          <a:noFill/>
        </p:spPr>
        <p:txBody>
          <a:bodyPr wrap="none">
            <a:spAutoFit/>
          </a:bodyPr>
          <a:lstStyle/>
          <a:p>
            <a:pPr algn="ctr">
              <a:defRPr sz="4800" b="1">
                <a:solidFill>
                  <a:srgbClr val="FFFFFF"/>
                </a:solidFill>
              </a:defRPr>
            </a:pPr>
            <a:r>
              <a:t>Thank You!</a:t>
            </a:r>
          </a:p>
        </p:txBody>
      </p:sp>
      <p:sp>
        <p:nvSpPr>
          <p:cNvPr id="4" name="TextBox 3"/>
          <p:cNvSpPr txBox="1"/>
          <p:nvPr/>
        </p:nvSpPr>
        <p:spPr>
          <a:xfrm>
            <a:off x="914400" y="4572000"/>
            <a:ext cx="7315200" cy="914400"/>
          </a:xfrm>
          <a:prstGeom prst="rect">
            <a:avLst/>
          </a:prstGeom>
          <a:noFill/>
        </p:spPr>
        <p:txBody>
          <a:bodyPr wrap="none">
            <a:spAutoFit/>
          </a:bodyPr>
          <a:lstStyle/>
          <a:p>
            <a:pPr algn="ctr">
              <a:defRPr sz="2400">
                <a:solidFill>
                  <a:srgbClr val="C8C8C8"/>
                </a:solidFill>
              </a:defRPr>
            </a:pPr>
            <a:r>
              <a:t>Questions &amp; Discussion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wrap="square">
            <a:normAutofit/>
          </a:bodyPr>
          <a:lstStyle/>
          <a:p>
            <a:pPr/>
            <a:r>
              <a:t>The future of renewable energy holds immense promise, with innovations in technology and infrastructure poised to transform the way we generate and consume power. As the world transitions away from fossil fuels, renewable energy sources are becoming increasingly important. This presentation will explore the current state and future prospects of solar, wind, and hydropower, highlighting their benefits, challenges, and trends.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Solar Energy</a:t>
            </a:r>
          </a:p>
        </p:txBody>
      </p:sp>
      <p:sp>
        <p:nvSpPr>
          <p:cNvPr id="3" name="Content Placeholder 2"/>
          <p:cNvSpPr>
            <a:spLocks noGrp="1"/>
          </p:cNvSpPr>
          <p:nvPr>
            <p:ph idx="1"/>
          </p:nvPr>
        </p:nvSpPr>
        <p:spPr/>
        <p:txBody>
          <a:bodyPr wrap="square">
            <a:normAutofit/>
          </a:bodyPr>
          <a:lstStyle/>
          <a:p>
            <a:pPr/>
            <a:r>
              <a:t>Solar energy is becoming increasingly cost-competitive with fossil fuels, making it a viable option for electricity generation worldwide.</a:t>
            </a:r>
          </a:p>
          <a:p>
            <a:pPr/>
            <a:r>
              <a:t>Advancements in solar panel technology have improved efficiency, allowing for more power to be generated from smaller installations.</a:t>
            </a:r>
          </a:p>
          <a:p>
            <a:pPr/>
            <a:r>
              <a:t>The global solar market is expected to continue growing, with emerging economies driving demand.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Wind Energy</a:t>
            </a:r>
          </a:p>
        </p:txBody>
      </p:sp>
      <p:sp>
        <p:nvSpPr>
          <p:cNvPr id="3" name="TextBox 2"/>
          <p:cNvSpPr txBox="1"/>
          <p:nvPr/>
        </p:nvSpPr>
        <p:spPr>
          <a:xfrm>
            <a:off x="457200" y="1371600"/>
            <a:ext cx="4114800" cy="5029200"/>
          </a:xfrm>
          <a:prstGeom prst="rect">
            <a:avLst/>
          </a:prstGeom>
          <a:noFill/>
        </p:spPr>
        <p:txBody>
          <a:bodyPr wrap="square">
            <a:spAutoFit/>
          </a:bodyPr>
          <a:lstStyle/>
          <a:p>
            <a:pPr>
              <a:defRPr sz="1400"/>
            </a:pPr>
            <a:r>
              <a:t>Wind energy has become a major player in the renewable energy market, with large wind farms generating significant amounts of electricity.</a:t>
            </a:r>
          </a:p>
          <a:p>
            <a:pPr>
              <a:defRPr sz="1400"/>
            </a:pPr>
            <a:r>
              <a:t>Advances in turbine design and materials have increased efficiency and reduced costs, making wind energy more competitive.</a:t>
            </a:r>
          </a:p>
          <a:p>
            <a:pPr>
              <a:defRPr sz="1400"/>
            </a:pPr>
            <a:r>
              <a:t>Offshore wind farms are becoming increasingly popular, offering greater energy potential and reduced visual impact.</a:t>
            </a:r>
          </a:p>
        </p:txBody>
      </p:sp>
      <p:pic>
        <p:nvPicPr>
          <p:cNvPr id="4" name="Picture 3" descr="Wind Energy_JALtvbCrTjM.jpg"/>
          <p:cNvPicPr>
            <a:picLocks noChangeAspect="1"/>
          </p:cNvPicPr>
          <p:nvPr/>
        </p:nvPicPr>
        <p:blipFill>
          <a:blip r:embed="rId2"/>
          <a:stretch>
            <a:fillRect/>
          </a:stretch>
        </p:blipFill>
        <p:spPr>
          <a:xfrm>
            <a:off x="5029200" y="1371600"/>
            <a:ext cx="4114800" cy="502920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Hydropower</a:t>
            </a:r>
          </a:p>
        </p:txBody>
      </p:sp>
      <p:sp>
        <p:nvSpPr>
          <p:cNvPr id="3" name="TextBox 2"/>
          <p:cNvSpPr txBox="1"/>
          <p:nvPr/>
        </p:nvSpPr>
        <p:spPr>
          <a:xfrm>
            <a:off x="457200" y="1371600"/>
            <a:ext cx="4114800" cy="5029200"/>
          </a:xfrm>
          <a:prstGeom prst="rect">
            <a:avLst/>
          </a:prstGeom>
          <a:noFill/>
        </p:spPr>
        <p:txBody>
          <a:bodyPr wrap="square">
            <a:spAutoFit/>
          </a:bodyPr>
          <a:lstStyle/>
          <a:p>
            <a:pPr>
              <a:defRPr sz="1400"/>
            </a:pPr>
            <a:r>
              <a:t>Hydropower remains one of the oldest and most reliable forms of renewable energy, providing a stable source of electricity.</a:t>
            </a:r>
          </a:p>
          <a:p>
            <a:pPr>
              <a:defRPr sz="1400"/>
            </a:pPr>
            <a:r>
              <a:t>Large-scale hydropower projects can have significant benefits, including flood control and irrigation.</a:t>
            </a:r>
          </a:p>
          <a:p>
            <a:pPr>
              <a:defRPr sz="1400"/>
            </a:pPr>
            <a:r>
              <a:t>Run-of-river hydropower plants are becoming more popular, offering a more sustainable and environmentally friendly option.</a:t>
            </a:r>
          </a:p>
        </p:txBody>
      </p:sp>
      <p:pic>
        <p:nvPicPr>
          <p:cNvPr id="4" name="Picture 3" descr="Hydropower_LmsppeMVX2Y.jpg"/>
          <p:cNvPicPr>
            <a:picLocks noChangeAspect="1"/>
          </p:cNvPicPr>
          <p:nvPr/>
        </p:nvPicPr>
        <p:blipFill>
          <a:blip r:embed="rId2"/>
          <a:stretch>
            <a:fillRect/>
          </a:stretch>
        </p:blipFill>
        <p:spPr>
          <a:xfrm>
            <a:off x="5029200" y="1371600"/>
            <a:ext cx="4114800" cy="5029200"/>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Benefits of Renewable Energy</a:t>
            </a:r>
          </a:p>
        </p:txBody>
      </p:sp>
      <p:pic>
        <p:nvPicPr>
          <p:cNvPr id="3" name="Picture 2" descr="Benefits of Renewable Energy_ELbnYDoxido.jpg"/>
          <p:cNvPicPr>
            <a:picLocks noChangeAspect="1"/>
          </p:cNvPicPr>
          <p:nvPr/>
        </p:nvPicPr>
        <p:blipFill>
          <a:blip r:embed="rId2"/>
          <a:stretch>
            <a:fillRect/>
          </a:stretch>
        </p:blipFill>
        <p:spPr>
          <a:xfrm>
            <a:off x="457200" y="1371600"/>
            <a:ext cx="4114800" cy="5029200"/>
          </a:xfrm>
          <a:prstGeom prst="rect">
            <a:avLst/>
          </a:prstGeom>
        </p:spPr>
      </p:pic>
      <p:sp>
        <p:nvSpPr>
          <p:cNvPr id="4" name="TextBox 3"/>
          <p:cNvSpPr txBox="1"/>
          <p:nvPr/>
        </p:nvSpPr>
        <p:spPr>
          <a:xfrm>
            <a:off x="5029200" y="1371600"/>
            <a:ext cx="4114800" cy="5029200"/>
          </a:xfrm>
          <a:prstGeom prst="rect">
            <a:avLst/>
          </a:prstGeom>
          <a:noFill/>
        </p:spPr>
        <p:txBody>
          <a:bodyPr wrap="square">
            <a:spAutoFit/>
          </a:bodyPr>
          <a:lstStyle/>
          <a:p>
            <a:pPr>
              <a:defRPr sz="1400"/>
            </a:pPr>
            <a:r>
              <a:t>Renewable energy sources reduce greenhouse gas emissions, helping to mitigate climate change.</a:t>
            </a:r>
          </a:p>
          <a:p>
            <a:pPr>
              <a:defRPr sz="1400"/>
            </a:pPr>
            <a:r>
              <a:t>Renewable energy can create jobs and stimulate local economies, particularly in rural areas.</a:t>
            </a:r>
          </a:p>
          <a:p>
            <a:pPr>
              <a:defRPr sz="1400"/>
            </a:pPr>
            <a:r>
              <a:t>Renewable energy can improve energy security by reducing dependence on imported fuels.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Challenges Facing Renewable Energy</a:t>
            </a:r>
          </a:p>
        </p:txBody>
      </p:sp>
      <p:sp>
        <p:nvSpPr>
          <p:cNvPr id="3" name="Content Placeholder 2"/>
          <p:cNvSpPr>
            <a:spLocks noGrp="1"/>
          </p:cNvSpPr>
          <p:nvPr>
            <p:ph idx="1"/>
          </p:nvPr>
        </p:nvSpPr>
        <p:spPr/>
        <p:txBody>
          <a:bodyPr wrap="square">
            <a:normAutofit/>
          </a:bodyPr>
          <a:lstStyle/>
          <a:p>
            <a:pPr/>
            <a:r>
              <a:t>Intermittency and variability can make it difficult to integrate renewable energy into the grid.</a:t>
            </a:r>
          </a:p>
          <a:p>
            <a:pPr/>
            <a:r>
              <a:t>High upfront costs can be a barrier to adoption, particularly for small-scale installations.</a:t>
            </a:r>
          </a:p>
          <a:p>
            <a:pPr/>
            <a:r>
              <a:t>Policy and regulatory frameworks can create uncertainty and hinder the growth of renewable energy.</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Future Trends in Renewable Energy</a:t>
            </a:r>
          </a:p>
        </p:txBody>
      </p:sp>
      <p:pic>
        <p:nvPicPr>
          <p:cNvPr id="3" name="Picture 2" descr="Future Trends in Renewable Energy_ZYu6P9-Glic.jpg"/>
          <p:cNvPicPr>
            <a:picLocks noChangeAspect="1"/>
          </p:cNvPicPr>
          <p:nvPr/>
        </p:nvPicPr>
        <p:blipFill>
          <a:blip r:embed="rId2"/>
          <a:stretch>
            <a:fillRect/>
          </a:stretch>
        </p:blipFill>
        <p:spPr>
          <a:xfrm>
            <a:off x="457200" y="1371600"/>
            <a:ext cx="4114800" cy="5029200"/>
          </a:xfrm>
          <a:prstGeom prst="rect">
            <a:avLst/>
          </a:prstGeom>
        </p:spPr>
      </p:pic>
      <p:sp>
        <p:nvSpPr>
          <p:cNvPr id="4" name="TextBox 3"/>
          <p:cNvSpPr txBox="1"/>
          <p:nvPr/>
        </p:nvSpPr>
        <p:spPr>
          <a:xfrm>
            <a:off x="5029200" y="1371600"/>
            <a:ext cx="4114800" cy="5029200"/>
          </a:xfrm>
          <a:prstGeom prst="rect">
            <a:avLst/>
          </a:prstGeom>
          <a:noFill/>
        </p:spPr>
        <p:txBody>
          <a:bodyPr wrap="square">
            <a:spAutoFit/>
          </a:bodyPr>
          <a:lstStyle/>
          <a:p>
            <a:pPr>
              <a:defRPr sz="1400"/>
            </a:pPr>
            <a:r>
              <a:t>Energy storage technologies, such as batteries, are becoming increasingly important for addressing intermittency issues.</a:t>
            </a:r>
          </a:p>
          <a:p>
            <a:pPr>
              <a:defRPr sz="1400"/>
            </a:pPr>
            <a:r>
              <a:t>Smart grids and advanced weather forecasting can improve the integration of renewable energy into the grid.</a:t>
            </a:r>
          </a:p>
          <a:p>
            <a:pPr>
              <a:defRPr sz="1400"/>
            </a:pPr>
            <a:r>
              <a:t>New technologies, such as floating wind turbines and advanced solar panels, are being developed to increase energy production.</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lgn="ctr">
              <a:defRPr sz="3200" b="1"/>
            </a:pPr>
            <a:r>
              <a:t>Conclusion</a:t>
            </a:r>
          </a:p>
        </p:txBody>
      </p:sp>
      <p:sp>
        <p:nvSpPr>
          <p:cNvPr id="3" name="TextBox 2"/>
          <p:cNvSpPr txBox="1"/>
          <p:nvPr/>
        </p:nvSpPr>
        <p:spPr>
          <a:xfrm>
            <a:off x="914400" y="1828800"/>
            <a:ext cx="7315200" cy="3657600"/>
          </a:xfrm>
          <a:prstGeom prst="rect">
            <a:avLst/>
          </a:prstGeom>
          <a:noFill/>
        </p:spPr>
        <p:txBody>
          <a:bodyPr wrap="square" anchor="ctr">
            <a:spAutoFit/>
          </a:bodyPr>
          <a:lstStyle/>
          <a:p>
            <a:pPr algn="ctr">
              <a:defRPr sz="2000"/>
            </a:pPr>
            <a:r>
              <a:t>The future of renewable energy is bright, with solar, wind, and hydropower playing increasingly important roles in the global energy mix. While challenges remain, the benefits of renewable energy make it an essential part of a sustainable energy future. As technology continues to evolve and costs decrease, renewable energy will become an even more viable option for electricity generation worldwide.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0</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Century Gothic</vt:lpstr>
      <vt:lpstr>Wingdings 3</vt:lpstr>
      <vt:lpstr>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amar180181@fci.bu.edu.eg</dc:creator>
  <cp:lastModifiedBy>amar180181@fci.bu.edu.eg</cp:lastModifiedBy>
  <cp:revision>1</cp:revision>
  <dcterms:created xsi:type="dcterms:W3CDTF">2025-09-09T08:15:52Z</dcterms:created>
  <dcterms:modified xsi:type="dcterms:W3CDTF">2025-09-09T08:16:32Z</dcterms:modified>
</cp:coreProperties>
</file>