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Impact on French Culture</a:t>
            </a:r>
          </a:p>
        </p:txBody>
      </p:sp>
      <p:pic>
        <p:nvPicPr>
          <p:cNvPr id="3" name="Picture 2" descr="Impact on French Culture_d-igN2ptyC8.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Football's popularity in France</a:t>
            </a:r>
          </a:p>
          <a:p>
            <a:pPr>
              <a:defRPr sz="1400"/>
            </a:pPr>
            <a:r>
              <a:t>Influence on French language and media</a:t>
            </a:r>
          </a:p>
          <a:p>
            <a:pPr>
              <a:defRPr sz="1400"/>
            </a:pPr>
            <a:r>
              <a:t>Football as a unifying force in society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Legacy and Future</a:t>
            </a:r>
          </a:p>
        </p:txBody>
      </p:sp>
      <p:sp>
        <p:nvSpPr>
          <p:cNvPr id="3" name="Content Placeholder 2"/>
          <p:cNvSpPr>
            <a:spLocks noGrp="1"/>
          </p:cNvSpPr>
          <p:nvPr>
            <p:ph idx="1"/>
          </p:nvPr>
        </p:nvSpPr>
        <p:spPr/>
        <p:txBody>
          <a:bodyPr wrap="square">
            <a:normAutofit/>
          </a:bodyPr>
          <a:lstStyle/>
          <a:p>
            <a:pPr/>
            <a:r>
              <a:t>French football's current state</a:t>
            </a:r>
          </a:p>
          <a:p>
            <a:pPr/>
            <a:r>
              <a:t>Emerging talent and prospects</a:t>
            </a:r>
          </a:p>
          <a:p>
            <a:pPr/>
            <a:r>
              <a:t>Expectations for future success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Conclusion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Summary of key points and takeaways</a:t>
            </a:r>
          </a:p>
          <a:p>
            <a:pPr>
              <a:defRPr sz="1400"/>
            </a:pPr>
            <a:r>
              <a:t>Future outlook and recommendations</a:t>
            </a:r>
          </a:p>
          <a:p>
            <a:pPr>
              <a:defRPr sz="1400"/>
            </a:pPr>
            <a:r>
              <a:t>Q&amp;A and discussion</a:t>
            </a:r>
          </a:p>
        </p:txBody>
      </p:sp>
      <p:pic>
        <p:nvPicPr>
          <p:cNvPr id="4" name="Picture 3" descr="Conclusion_VBPzRgd7gfc.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history of France in football is a rich and storied one, spanning centuries. From its humble beginnings to its current status as a football powerhouse, France has produced numerous talented players, skilled coaches, and successful teams. This presentation aims to explore the key milestones, achievements, and personalities that have shaped the country's football history.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a:t>
            </a:r>
          </a:p>
        </p:txBody>
      </p:sp>
      <p:pic>
        <p:nvPicPr>
          <p:cNvPr id="3" name="Picture 2" descr="Early Years_nnzkZNYWHaU.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Emergence of football in France</a:t>
            </a:r>
          </a:p>
          <a:p>
            <a:pPr>
              <a:defRPr sz="1400"/>
            </a:pPr>
            <a:r>
              <a:t>First football clubs</a:t>
            </a:r>
          </a:p>
          <a:p>
            <a:pPr>
              <a:defRPr sz="1400"/>
            </a:pPr>
            <a:r>
              <a:t>Early French international matches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Interwar Period</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Rise of French football</a:t>
            </a:r>
          </a:p>
          <a:p>
            <a:pPr>
              <a:defRPr sz="1400"/>
            </a:pPr>
            <a:r>
              <a:t>Emergence of iconic players</a:t>
            </a:r>
          </a:p>
          <a:p>
            <a:pPr>
              <a:defRPr sz="1400"/>
            </a:pPr>
            <a:r>
              <a:t>Development of French football tactics</a:t>
            </a:r>
          </a:p>
        </p:txBody>
      </p:sp>
      <p:pic>
        <p:nvPicPr>
          <p:cNvPr id="4" name="Picture 3" descr="Interwar Period_ZohDjhMJUxU.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Post-War Era</a:t>
            </a:r>
          </a:p>
        </p:txBody>
      </p:sp>
      <p:sp>
        <p:nvSpPr>
          <p:cNvPr id="3" name="Content Placeholder 2"/>
          <p:cNvSpPr>
            <a:spLocks noGrp="1"/>
          </p:cNvSpPr>
          <p:nvPr>
            <p:ph idx="1"/>
          </p:nvPr>
        </p:nvSpPr>
        <p:spPr/>
        <p:txBody>
          <a:bodyPr wrap="square">
            <a:normAutofit/>
          </a:bodyPr>
          <a:lstStyle/>
          <a:p>
            <a:pPr/>
            <a:r>
              <a:t>French football's decline</a:t>
            </a:r>
          </a:p>
          <a:p>
            <a:pPr/>
            <a:r>
              <a:t>Emergence of new coaching styles</a:t>
            </a:r>
          </a:p>
          <a:p>
            <a:pPr/>
            <a:r>
              <a:t>Rise of French clubs in European competitions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Golden Years</a:t>
            </a:r>
          </a:p>
        </p:txBody>
      </p:sp>
      <p:pic>
        <p:nvPicPr>
          <p:cNvPr id="3" name="Picture 2" descr="The Golden Years_Em96eDRJPD8.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French football's resurgence</a:t>
            </a:r>
          </a:p>
          <a:p>
            <a:pPr>
              <a:defRPr sz="1400"/>
            </a:pPr>
            <a:r>
              <a:t>Emergence of dominant French teams</a:t>
            </a:r>
          </a:p>
          <a:p>
            <a:pPr>
              <a:defRPr sz="1400"/>
            </a:pPr>
            <a:r>
              <a:t>Success in major international tournaments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Players</a:t>
            </a:r>
          </a:p>
        </p:txBody>
      </p:sp>
      <p:sp>
        <p:nvSpPr>
          <p:cNvPr id="3" name="Content Placeholder 2"/>
          <p:cNvSpPr>
            <a:spLocks noGrp="1"/>
          </p:cNvSpPr>
          <p:nvPr>
            <p:ph idx="1"/>
          </p:nvPr>
        </p:nvSpPr>
        <p:spPr/>
        <p:txBody>
          <a:bodyPr wrap="square">
            <a:normAutofit/>
          </a:bodyPr>
          <a:lstStyle/>
          <a:p>
            <a:pPr/>
            <a:r>
              <a:t>Raymond Kopa</a:t>
            </a:r>
          </a:p>
          <a:p>
            <a:pPr/>
            <a:r>
              <a:t>Just Fontaine</a:t>
            </a:r>
          </a:p>
          <a:p>
            <a:pPr/>
            <a:r>
              <a:t>Michel Platini</a:t>
            </a:r>
          </a:p>
          <a:p>
            <a:pPr/>
            <a:r>
              <a:t>Zinedine Zidane</a:t>
            </a:r>
          </a:p>
          <a:p>
            <a:pPr/>
            <a:r>
              <a:t>Thierry Henry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Notable Coaches</a:t>
            </a:r>
          </a:p>
        </p:txBody>
      </p:sp>
      <p:sp>
        <p:nvSpPr>
          <p:cNvPr id="3" name="Content Placeholder 2"/>
          <p:cNvSpPr>
            <a:spLocks noGrp="1"/>
          </p:cNvSpPr>
          <p:nvPr>
            <p:ph idx="1"/>
          </p:nvPr>
        </p:nvSpPr>
        <p:spPr/>
        <p:txBody>
          <a:bodyPr wrap="square">
            <a:normAutofit/>
          </a:bodyPr>
          <a:lstStyle/>
          <a:p>
            <a:pPr/>
            <a:r>
              <a:t>Gaston Barreau</a:t>
            </a:r>
          </a:p>
          <a:p>
            <a:pPr/>
            <a:r>
              <a:t>Albert Batteux</a:t>
            </a:r>
          </a:p>
          <a:p>
            <a:pPr/>
            <a:r>
              <a:t>Michel Hidalgo</a:t>
            </a:r>
          </a:p>
          <a:p>
            <a:pPr/>
            <a:r>
              <a:t>Aimé Jacquet</a:t>
            </a:r>
          </a:p>
          <a:p>
            <a:pPr/>
            <a:r>
              <a:t>Didier Deschamps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Major Tournament Success</a:t>
            </a:r>
          </a:p>
        </p:txBody>
      </p:sp>
      <p:sp>
        <p:nvSpPr>
          <p:cNvPr id="3" name="Content Placeholder 2"/>
          <p:cNvSpPr>
            <a:spLocks noGrp="1"/>
          </p:cNvSpPr>
          <p:nvPr>
            <p:ph idx="1"/>
          </p:nvPr>
        </p:nvSpPr>
        <p:spPr/>
        <p:txBody>
          <a:bodyPr wrap="square">
            <a:normAutofit/>
          </a:bodyPr>
          <a:lstStyle/>
          <a:p>
            <a:pPr/>
            <a:r>
              <a:t>1998 FIFA World Cup</a:t>
            </a:r>
          </a:p>
          <a:p>
            <a:pPr/>
            <a:r>
              <a:t>2000 European Championship</a:t>
            </a:r>
          </a:p>
          <a:p>
            <a:pPr/>
            <a:r>
              <a:t>2018 FIFA World Cup</a:t>
            </a:r>
          </a:p>
          <a:p>
            <a:pPr/>
            <a:r>
              <a:t>2020 UEFA European Championship</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