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2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44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09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624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09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4270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235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915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6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414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66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238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582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73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72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369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9BB30-8325-4345-8DFA-998A30CB248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081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 History of France in Football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Created with AI Presentation Generator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France, a nation renowned for its rich football heritage, has a history that spans over a century. The country's passion for the sport has seen it rise to become one of the most successful teams in the world. From its humble beginnings to its current status as a football powerhouse, France's journey is a fascinating one that is steeped in tradition, triumph, and tragedy.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Early Years of French Football (1890s-1920s)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The first football club in France was founded in 1894, and by the 1920s, the sport had gained popularity across the country.</a:t>
            </a:r>
          </a:p>
          <a:p>
            <a:pPr>
              <a:defRPr sz="1400"/>
            </a:pPr>
            <a:r>
              <a:t>The French Football Federation (FFF) was established in 1919, marking a significant milestone in the sport's development in France.</a:t>
            </a:r>
          </a:p>
          <a:p>
            <a:pPr>
              <a:defRPr sz="1400"/>
            </a:pPr>
            <a:r>
              <a:t>The early years of French football saw the country participate in international competitions, including the FIFA World Cup, which France hosted in 1938.</a:t>
            </a:r>
          </a:p>
        </p:txBody>
      </p:sp>
      <p:pic>
        <p:nvPicPr>
          <p:cNvPr id="4" name="Picture 3" descr="Early Years of French Football (1890s-1920s)_lYzap0eubD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41148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Post-War Resurgence (1940s-1960s)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In the aftermath of World War II, French football experienced a resurgence, with the country winning its first major international trophy in 1958.</a:t>
            </a:r>
          </a:p>
          <a:p>
            <a:pPr/>
            <a:r>
              <a:t>The French national team, led by the charismatic coach Albert Batteux, secured a historic victory at the 1958 FIFA World Cup in Sweden.</a:t>
            </a:r>
          </a:p>
          <a:p>
            <a:pPr/>
            <a:r>
              <a:t>This success marked a turning point in French football, as the country began to establish a strong reputation on the international stage.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The Golden Generation (1970s-1980s)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The 1970s and 1980s saw the emergence of a golden generation of French players, including the likes of Michel Platini and Jean-Pierre Papin.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1371600"/>
            <a:ext cx="41148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Under the guidance of coach Michel Hidalgo, France won the 1984 European Championship, marking a major milestone in the country's football history.</a:t>
            </a:r>
          </a:p>
          <a:p>
            <a:pPr>
              <a:defRPr sz="1400"/>
            </a:pPr>
            <a:r>
              <a:t>This period also saw France establish itself as a consistent presence in major international tournaments, including the FIFA World Cup.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arly Years of French Football (1890s-1920s)_lYzap0eubD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5029200"/>
            <a:ext cx="9144000" cy="1828800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FFFF"/>
                </a:solidFill>
              </a:defRPr>
            </a:pPr>
            <a:r>
              <a:t>Modern Era (1990s-2000s)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Zidane and the 2006 World Cup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In 2006, France, led by the iconic midfielder Zinedine Zidane, won the FIFA World Cup in Germany.</a:t>
            </a:r>
          </a:p>
          <a:p>
            <a:pPr/>
            <a:r>
              <a:t>Zidane's leadership and vision on the pitch were instrumental in France's success, as the country secured a historic victory in the final against Italy.</a:t>
            </a:r>
          </a:p>
          <a:p>
            <a:pPr/>
            <a:r>
              <a:t>This triumph marked a major milestone in French football history, as the country celebrated its second World Cup victory.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2018 World Cup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In 2018, France, led by the young and dynamic coach Didier Deschamps, won the FIFA World Cup in Russia.</a:t>
            </a:r>
          </a:p>
          <a:p>
            <a:pPr/>
            <a:r>
              <a:t>The French national team, featuring a talented group of players, including Kylian Mbappé and Paul Pogba, secured a historic victory in the final against Croatia.</a:t>
            </a:r>
          </a:p>
          <a:p>
            <a:pPr/>
            <a:r>
              <a:t>This triumph marked a major milestone in French football history, as the country secured its second World Cup victory in 20 years.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Conclusion</a:t>
            </a:r>
          </a:p>
        </p:txBody>
      </p:sp>
      <p:pic>
        <p:nvPicPr>
          <p:cNvPr id="3" name="Picture 2" descr="Conclusion_ShqyalQcuH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4114800" cy="5029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29200" y="1371600"/>
            <a:ext cx="41148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France's history in football is a rich and fascinating one, marked by tradition, triumph, and tragedy. From its humble beginnings to its current status as a football powerhouse, the country has experienced a journey that is steeped in passion, dedication, and a love for the sport. As France continues to evolve and grow as a football nation, its legacy and tradition will undoubtedly continue to inspire future generations of players and fans.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amar180181@fci.bu.edu.eg</dc:creator>
  <cp:lastModifiedBy>amar180181@fci.bu.edu.eg</cp:lastModifiedBy>
  <cp:revision>4</cp:revision>
  <dcterms:created xsi:type="dcterms:W3CDTF">2025-09-09T08:15:52Z</dcterms:created>
  <dcterms:modified xsi:type="dcterms:W3CDTF">2025-09-11T06:15:33Z</dcterms:modified>
</cp:coreProperties>
</file>