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09524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003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62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03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27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112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21769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64206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404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61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719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4123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545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805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641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860369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72420810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History of France in Football</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Football Culture in France</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Passionate fans</a:t>
            </a:r>
          </a:p>
          <a:p>
            <a:pPr>
              <a:defRPr sz="1400"/>
            </a:pPr>
            <a:r>
              <a:t>Football's role in French society</a:t>
            </a:r>
          </a:p>
          <a:p>
            <a:pPr>
              <a:defRPr sz="1400"/>
            </a:pPr>
            <a:r>
              <a:t>Football's impact on French identity</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Rich football heritage</a:t>
            </a:r>
          </a:p>
          <a:p>
            <a:pPr>
              <a:defRPr sz="1400"/>
            </a:pPr>
            <a:r>
              <a:t>Iconic football grounds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International Success</a:t>
            </a:r>
          </a:p>
        </p:txBody>
      </p:sp>
      <p:sp>
        <p:nvSpPr>
          <p:cNvPr id="3" name="Content Placeholder 2"/>
          <p:cNvSpPr>
            <a:spLocks noGrp="1"/>
          </p:cNvSpPr>
          <p:nvPr>
            <p:ph idx="1"/>
          </p:nvPr>
        </p:nvSpPr>
        <p:spPr/>
        <p:txBody>
          <a:bodyPr wrap="square">
            <a:normAutofit/>
          </a:bodyPr>
          <a:lstStyle/>
          <a:p>
            <a:pPr/>
            <a:r>
              <a:t>World Cup wins</a:t>
            </a:r>
          </a:p>
          <a:p>
            <a:pPr/>
            <a:r>
              <a:t>European Championship wins</a:t>
            </a:r>
          </a:p>
          <a:p>
            <a:pPr/>
            <a:r>
              <a:t>FIFA Confederations Cup wins</a:t>
            </a:r>
          </a:p>
          <a:p>
            <a:pPr/>
            <a:r>
              <a:t>UEFA Champions League wins</a:t>
            </a:r>
          </a:p>
          <a:p>
            <a:pPr/>
            <a:r>
              <a:t>UEFA Europa League wins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Conclusion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French football's history is a testament to the country's passion and dedication to the sport. From its early beginnings to its current global influence, French football has left an indelible mark on the world of football. As the sport continues to evolve, its rich history and cultural significance will remain an essential part of French identity.</a:t>
            </a:r>
          </a:p>
        </p:txBody>
      </p:sp>
      <p:pic>
        <p:nvPicPr>
          <p:cNvPr id="4" name="Picture 3" descr="Conclusion_OgqWLzWRSaI.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history of French football is rich and diverse, with a long-standing passion for the sport that dates back to the late 19th century. From humble beginnings to international success, this presentation will explore the key milestones and achievements of French football. With iconic teams, legendary players, and a strong sporting culture, the story of French football is one of triumph and perseverance. Understanding this history is essential to appreciating the current state of French football and its global influence.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Early Beginnings</a:t>
            </a:r>
          </a:p>
        </p:txBody>
      </p:sp>
      <p:sp>
        <p:nvSpPr>
          <p:cNvPr id="3" name="Content Placeholder 2"/>
          <p:cNvSpPr>
            <a:spLocks noGrp="1"/>
          </p:cNvSpPr>
          <p:nvPr>
            <p:ph idx="1"/>
          </p:nvPr>
        </p:nvSpPr>
        <p:spPr/>
        <p:txBody>
          <a:bodyPr wrap="square">
            <a:normAutofit/>
          </a:bodyPr>
          <a:lstStyle/>
          <a:p>
            <a:pPr/>
            <a:r>
              <a:t>Amateur football</a:t>
            </a:r>
          </a:p>
          <a:p>
            <a:pPr/>
            <a:r>
              <a:t>First national team</a:t>
            </a:r>
          </a:p>
          <a:p>
            <a:pPr/>
            <a:r>
              <a:t>Early international matches</a:t>
            </a:r>
          </a:p>
          <a:p>
            <a:pPr/>
            <a:r>
              <a:t>Football's growth in France</a:t>
            </a:r>
          </a:p>
          <a:p>
            <a:pPr/>
            <a:r>
              <a:t>Formation of the FFF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Interwar Period</a:t>
            </a:r>
          </a:p>
        </p:txBody>
      </p:sp>
      <p:sp>
        <p:nvSpPr>
          <p:cNvPr id="3" name="Content Placeholder 2"/>
          <p:cNvSpPr>
            <a:spLocks noGrp="1"/>
          </p:cNvSpPr>
          <p:nvPr>
            <p:ph idx="1"/>
          </p:nvPr>
        </p:nvSpPr>
        <p:spPr/>
        <p:txBody>
          <a:bodyPr wrap="square">
            <a:normAutofit/>
          </a:bodyPr>
          <a:lstStyle/>
          <a:p>
            <a:pPr/>
            <a:r>
              <a:t>Emergence of iconic teams</a:t>
            </a:r>
          </a:p>
          <a:p>
            <a:pPr/>
            <a:r>
              <a:t>Rise of French football</a:t>
            </a:r>
          </a:p>
          <a:p>
            <a:pPr/>
            <a:r>
              <a:t>Early international successes</a:t>
            </a:r>
          </a:p>
          <a:p>
            <a:pPr/>
            <a:r>
              <a:t>Development of football infrastructure</a:t>
            </a:r>
          </a:p>
          <a:p>
            <a:pPr/>
            <a:r>
              <a:t>Growth of football popularity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Post-War Era</a:t>
            </a:r>
          </a:p>
        </p:txBody>
      </p:sp>
      <p:sp>
        <p:nvSpPr>
          <p:cNvPr id="3" name="Content Placeholder 2"/>
          <p:cNvSpPr>
            <a:spLocks noGrp="1"/>
          </p:cNvSpPr>
          <p:nvPr>
            <p:ph idx="1"/>
          </p:nvPr>
        </p:nvSpPr>
        <p:spPr/>
        <p:txBody>
          <a:bodyPr wrap="square">
            <a:normAutofit/>
          </a:bodyPr>
          <a:lstStyle/>
          <a:p>
            <a:pPr/>
            <a:r>
              <a:t>French football's revival</a:t>
            </a:r>
          </a:p>
          <a:p>
            <a:pPr/>
            <a:r>
              <a:t>Emergence of new teams</a:t>
            </a:r>
          </a:p>
          <a:p>
            <a:pPr/>
            <a:r>
              <a:t>International achievements</a:t>
            </a:r>
          </a:p>
          <a:p>
            <a:pPr/>
            <a:r>
              <a:t>Development of football academies</a:t>
            </a:r>
          </a:p>
          <a:p>
            <a:pPr/>
            <a:r>
              <a:t>Increased professionalism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The Golden Generation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Emergence of French superstars</a:t>
            </a:r>
          </a:p>
          <a:p>
            <a:pPr>
              <a:defRPr sz="1400"/>
            </a:pPr>
            <a:r>
              <a:t>International success in the 1998 World Cup</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European Championship wins</a:t>
            </a:r>
          </a:p>
          <a:p>
            <a:pPr>
              <a:defRPr sz="1400"/>
            </a:pPr>
            <a:r>
              <a:t>Rise of new teams and players</a:t>
            </a:r>
          </a:p>
          <a:p>
            <a:pPr>
              <a:defRPr sz="1400"/>
            </a:pPr>
            <a:r>
              <a:t>Dominance in European football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Modern Era</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Rebuilding of the national team</a:t>
            </a:r>
          </a:p>
          <a:p>
            <a:pPr>
              <a:defRPr sz="1400"/>
            </a:pPr>
            <a:r>
              <a:t>Increased investment in football infrastructure</a:t>
            </a:r>
          </a:p>
          <a:p>
            <a:pPr>
              <a:defRPr sz="1400"/>
            </a:pPr>
            <a:r>
              <a:t>French football's global influence</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Emergence of new talent</a:t>
            </a:r>
          </a:p>
          <a:p>
            <a:pPr>
              <a:defRPr sz="1400"/>
            </a:pPr>
            <a:r>
              <a:t>Growth of women's football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Iconic Teams</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AS Saint-Étienne</a:t>
            </a:r>
          </a:p>
          <a:p>
            <a:pPr>
              <a:defRPr sz="1400"/>
            </a:pPr>
            <a:r>
              <a:t>Paris Saint-Germain</a:t>
            </a:r>
          </a:p>
          <a:p>
            <a:pPr>
              <a:defRPr sz="1400"/>
            </a:pPr>
            <a:r>
              <a:t>FC Nantes</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Olympique Marseille</a:t>
            </a:r>
          </a:p>
          <a:p>
            <a:pPr>
              <a:defRPr sz="1400"/>
            </a:pPr>
            <a:r>
              <a:t>AS Monaco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Legendary Players</a:t>
            </a:r>
          </a:p>
        </p:txBody>
      </p:sp>
      <p:sp>
        <p:nvSpPr>
          <p:cNvPr id="3" name="Content Placeholder 2"/>
          <p:cNvSpPr>
            <a:spLocks noGrp="1"/>
          </p:cNvSpPr>
          <p:nvPr>
            <p:ph idx="1"/>
          </p:nvPr>
        </p:nvSpPr>
        <p:spPr/>
        <p:txBody>
          <a:bodyPr wrap="square">
            <a:normAutofit/>
          </a:bodyPr>
          <a:lstStyle/>
          <a:p>
            <a:pPr/>
            <a:r>
              <a:t>Michel Platini</a:t>
            </a:r>
          </a:p>
          <a:p>
            <a:pPr/>
            <a:r>
              <a:t>Zinedine Zidane</a:t>
            </a:r>
          </a:p>
          <a:p>
            <a:pPr/>
            <a:r>
              <a:t>Thierry Henry</a:t>
            </a:r>
          </a:p>
          <a:p>
            <a:pPr/>
            <a:r>
              <a:t>Thiago Motta</a:t>
            </a:r>
          </a:p>
          <a:p>
            <a:pPr/>
            <a:r>
              <a:t>Laurent Blanc</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2025-09-11T06:15:33Z</dcterms:modified>
</cp:coreProperties>
</file>