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095244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40030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5624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220309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4270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031123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217691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642063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4041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36144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271966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84123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154582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80573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864172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2860369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9BB30-8325-4345-8DFA-998A30CB2488}" type="datetimeFigureOut">
              <a:rPr lang="en-US" smtClean="0"/>
              <a:t>9/11/2025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724208102"/>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History of France in Football</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Conclusion</a:t>
            </a:r>
          </a:p>
        </p:txBody>
      </p:sp>
      <p:pic>
        <p:nvPicPr>
          <p:cNvPr id="3" name="Picture 2" descr="Conclusion_1-29wyvvLJA.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pPr>
            <a:r>
              <a:t>French football has a rich and storied history, marked by significant achievements, talented players, and a deep cultural heritage.</a:t>
            </a:r>
          </a:p>
          <a:p>
            <a:pPr>
              <a:defRPr sz="1400"/>
            </a:pPr>
            <a:r>
              <a:t>From the early years of the sport to the present day, French football has undergone significant transformations, shaped by societal influences, sporting achievements, and cultural traditions.</a:t>
            </a:r>
          </a:p>
          <a:p>
            <a:pPr>
              <a:defRPr sz="1400"/>
            </a:pPr>
            <a:r>
              <a:t>As French football continues to evolve and grow, its legacy and impact on the sport will undoubtedly endure for generations to come.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The rich history of football in France spans over a century, with the country producing some of the most skilled and talented players in the world. From the early days of the sport to the present day, French football has undergone significant transformations, shaped by its cultural heritage, societal influences, and sporting achievements. This presentation aims to delve into the fascinating history of French football, exploring key milestones, notable players, and the country's rise to prominence on the international stage.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The Early Years of French Football</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French football has its roots in the late 19th century, with the first official match taking place in 1894 between the Football Association of Paris and the Football Association of St. Etienne.</a:t>
            </a:r>
          </a:p>
          <a:p>
            <a:pPr>
              <a:defRPr sz="1400"/>
            </a:pPr>
            <a:r>
              <a:t>The sport quickly gained popularity, with the establishment of the French Football Federation (FFF) in 1919, marking the beginning of a formal governing body for the sport in France.</a:t>
            </a:r>
          </a:p>
          <a:p>
            <a:pPr>
              <a:defRPr sz="1400"/>
            </a:pPr>
            <a:r>
              <a:t>The early years of French football were marked by a series of domestic competitions, including the Coupe de France, which was first introduced in 1917 and remains one of the most prestigious tournaments in French football to this day.</a:t>
            </a:r>
          </a:p>
        </p:txBody>
      </p:sp>
      <p:pic>
        <p:nvPicPr>
          <p:cNvPr id="4" name="Picture 3" descr="The Early Years of French Football_IuGDNXawS9M.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Golden Generation of French Football</a:t>
            </a:r>
          </a:p>
        </p:txBody>
      </p:sp>
      <p:sp>
        <p:nvSpPr>
          <p:cNvPr id="3" name="Content Placeholder 2"/>
          <p:cNvSpPr>
            <a:spLocks noGrp="1"/>
          </p:cNvSpPr>
          <p:nvPr>
            <p:ph idx="1"/>
          </p:nvPr>
        </p:nvSpPr>
        <p:spPr/>
        <p:txBody>
          <a:bodyPr wrap="square">
            <a:normAutofit/>
          </a:bodyPr>
          <a:lstStyle/>
          <a:p>
            <a:pPr/>
            <a:r>
              <a:t>The 1950s and 1960s are often referred to as the 'Golden Generation' of French football, a period characterized by the emergence of talented players such as Raymond Kopa, Just Fontaine, and Michel Hidalgo.</a:t>
            </a:r>
          </a:p>
          <a:p>
            <a:pPr/>
            <a:r>
              <a:t>This era saw France achieve significant success on the international stage, including a World Cup semifinal appearance in 1958 and a World Cup quarterfinal appearance in 1966.</a:t>
            </a:r>
          </a:p>
          <a:p>
            <a:pPr/>
            <a:r>
              <a:t>The Golden Generation laid the foundation for future French football generations, instilling a sense of pride, passion, and competitiveness that has endured to this day.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The Rise of French Football in the Modern Era</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The 1990s and 2000s saw a resurgence in French football, with the emergence of talented players such as Zinedine Zidane, Thierry Henry, and Lilian Thuram.</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pPr>
            <a:r>
              <a:t>This era was marked by significant domestic and international success, including a World Cup victory in 1998 and a UEFA European Championship victory in 2000.</a:t>
            </a:r>
          </a:p>
          <a:p>
            <a:pPr>
              <a:defRPr sz="1400"/>
            </a:pPr>
            <a:r>
              <a:t>The modern era of French football has been characterized by a renewed focus on youth development and grassroots initiatives, aimed at nurturing the next generation of talented players.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Notable French Footballers_Z0KjmjxUsKs.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0" y="5029200"/>
            <a:ext cx="9144000" cy="1828800"/>
          </a:xfrm>
          <a:prstGeom prst="rect">
            <a:avLst/>
          </a:prstGeom>
          <a:solidFill>
            <a:srgbClr val="000000"/>
          </a:solidFill>
        </p:spPr>
        <p:txBody>
          <a:bodyPr wrap="none">
            <a:spAutoFit/>
          </a:bodyPr>
          <a:lstStyle/>
          <a:p>
            <a:pPr algn="ctr">
              <a:defRPr sz="2800" b="1">
                <a:solidFill>
                  <a:srgbClr val="FFFFFF"/>
                </a:solidFill>
              </a:defRPr>
            </a:pPr>
            <a:r>
              <a:t>Notable French Footballers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French Football Traditions and Culture</a:t>
            </a:r>
          </a:p>
        </p:txBody>
      </p:sp>
      <p:sp>
        <p:nvSpPr>
          <p:cNvPr id="3" name="Content Placeholder 2"/>
          <p:cNvSpPr>
            <a:spLocks noGrp="1"/>
          </p:cNvSpPr>
          <p:nvPr>
            <p:ph idx="1"/>
          </p:nvPr>
        </p:nvSpPr>
        <p:spPr/>
        <p:txBody>
          <a:bodyPr wrap="square">
            <a:normAutofit/>
          </a:bodyPr>
          <a:lstStyle/>
          <a:p>
            <a:pPr/>
            <a:r>
              <a:t>Football holds a special place in French culture, with the sport being deeply ingrained in the country's identity and national psyche.</a:t>
            </a:r>
          </a:p>
          <a:p>
            <a:pPr/>
            <a:r>
              <a:t>The French national team is often associated with a sense of pride, passion, and competitiveness, which is reflected in the country's rich football history and traditions.</a:t>
            </a:r>
          </a:p>
          <a:p>
            <a:pPr/>
            <a:r>
              <a:t>From the iconic Stade de France to the passionate fans who fill the stadiums, French football is a truly unique and captivating experience.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Challenges and Controversies in French Football</a:t>
            </a:r>
          </a:p>
        </p:txBody>
      </p:sp>
      <p:sp>
        <p:nvSpPr>
          <p:cNvPr id="3" name="TextBox 2"/>
          <p:cNvSpPr txBox="1"/>
          <p:nvPr/>
        </p:nvSpPr>
        <p:spPr>
          <a:xfrm>
            <a:off x="457200" y="1371600"/>
            <a:ext cx="4114800" cy="457200"/>
          </a:xfrm>
          <a:prstGeom prst="rect">
            <a:avLst/>
          </a:prstGeom>
          <a:noFill/>
        </p:spPr>
        <p:txBody>
          <a:bodyPr wrap="none">
            <a:spAutoFit/>
          </a:bodyPr>
          <a:lstStyle/>
          <a:p>
            <a:pPr algn="ctr">
              <a:defRPr sz="1800" b="1"/>
            </a:pPr>
            <a:r>
              <a:t>Before / Option A</a:t>
            </a:r>
          </a:p>
        </p:txBody>
      </p:sp>
      <p:sp>
        <p:nvSpPr>
          <p:cNvPr id="4" name="TextBox 3"/>
          <p:cNvSpPr txBox="1"/>
          <p:nvPr/>
        </p:nvSpPr>
        <p:spPr>
          <a:xfrm>
            <a:off x="5029200" y="1371600"/>
            <a:ext cx="4114800" cy="457200"/>
          </a:xfrm>
          <a:prstGeom prst="rect">
            <a:avLst/>
          </a:prstGeom>
          <a:noFill/>
        </p:spPr>
        <p:txBody>
          <a:bodyPr wrap="none">
            <a:spAutoFit/>
          </a:bodyPr>
          <a:lstStyle/>
          <a:p>
            <a:pPr algn="ctr">
              <a:defRPr sz="1800" b="1"/>
            </a:pPr>
            <a:r>
              <a:t>After / Option B</a:t>
            </a:r>
          </a:p>
        </p:txBody>
      </p:sp>
      <p:sp>
        <p:nvSpPr>
          <p:cNvPr id="5" name="Rectangle 4"/>
          <p:cNvSpPr/>
          <p:nvPr/>
        </p:nvSpPr>
        <p:spPr>
          <a:xfrm>
            <a:off x="4572000" y="1371600"/>
            <a:ext cx="0" cy="502920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457200" y="1828800"/>
            <a:ext cx="4114800" cy="4572000"/>
          </a:xfrm>
          <a:prstGeom prst="rect">
            <a:avLst/>
          </a:prstGeom>
          <a:noFill/>
        </p:spPr>
        <p:txBody>
          <a:bodyPr wrap="square">
            <a:spAutoFit/>
          </a:bodyPr>
          <a:lstStyle/>
          <a:p>
            <a:pPr>
              <a:defRPr sz="1400"/>
            </a:pPr>
            <a:r>
              <a:t>French football has faced numerous challenges and controversies over the years, including issues related to hooliganism, match-fixing, and corruption.</a:t>
            </a:r>
          </a:p>
          <a:p>
            <a:pPr>
              <a:defRPr sz="1400"/>
            </a:pPr>
            <a:r>
              <a:t>Despite these challenges, French football remains a beloved and integral part of the country's sporting landscape.</a:t>
            </a:r>
          </a:p>
        </p:txBody>
      </p:sp>
      <p:sp>
        <p:nvSpPr>
          <p:cNvPr id="7" name="TextBox 6"/>
          <p:cNvSpPr txBox="1"/>
          <p:nvPr/>
        </p:nvSpPr>
        <p:spPr>
          <a:xfrm>
            <a:off x="5029200" y="1828800"/>
            <a:ext cx="4114800" cy="4572000"/>
          </a:xfrm>
          <a:prstGeom prst="rect">
            <a:avLst/>
          </a:prstGeom>
          <a:noFill/>
        </p:spPr>
        <p:txBody>
          <a:bodyPr wrap="square">
            <a:spAutoFit/>
          </a:bodyPr>
          <a:lstStyle/>
          <a:p>
            <a:pPr>
              <a:defRPr sz="1400"/>
            </a:pPr>
            <a:r>
              <a:t>The country's football authorities have implemented various measures to address these issues, including increased security, improved governance, and enhanced anti-doping measures.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Future of French Football</a:t>
            </a:r>
          </a:p>
        </p:txBody>
      </p:sp>
      <p:sp>
        <p:nvSpPr>
          <p:cNvPr id="3" name="Content Placeholder 2"/>
          <p:cNvSpPr>
            <a:spLocks noGrp="1"/>
          </p:cNvSpPr>
          <p:nvPr>
            <p:ph idx="1"/>
          </p:nvPr>
        </p:nvSpPr>
        <p:spPr/>
        <p:txBody>
          <a:bodyPr wrap="square">
            <a:normAutofit/>
          </a:bodyPr>
          <a:lstStyle/>
          <a:p>
            <a:pPr/>
            <a:r>
              <a:t>French football is poised for continued growth and success, driven by a renewed focus on youth development, grassroots initiatives, and innovative coaching methods.</a:t>
            </a:r>
          </a:p>
          <a:p>
            <a:pPr/>
            <a:r>
              <a:t>The country's talented young players, including the likes of Kylian Mbappé and Nabil Fekir, offer a bright future for French football, both domestically and internationally.</a:t>
            </a:r>
          </a:p>
          <a:p>
            <a:pPr/>
            <a:r>
              <a:t>As the sport continues to evolve and adapt, French football remains a key player in the global football landscape.</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4</cp:revision>
  <dcterms:created xsi:type="dcterms:W3CDTF">2025-09-09T08:15:52Z</dcterms:created>
  <dcterms:modified xsi:type="dcterms:W3CDTF">2025-09-11T06:15:33Z</dcterms:modified>
</cp:coreProperties>
</file>