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Football Infrastructure</a:t>
            </a:r>
          </a:p>
        </p:txBody>
      </p:sp>
      <p:pic>
        <p:nvPicPr>
          <p:cNvPr id="3" name="Picture 2" descr="Football Infrastructure_NSuufgf-BME.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Stade de France</a:t>
            </a:r>
          </a:p>
          <a:p>
            <a:pPr>
              <a:defRPr sz="1400"/>
            </a:pPr>
            <a:r>
              <a:t>Parc des Princes</a:t>
            </a:r>
          </a:p>
          <a:p>
            <a:pPr>
              <a:defRPr sz="1400"/>
            </a:pPr>
            <a:r>
              <a:t>Olympique de Marseille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Football Culture</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French Football Fans</a:t>
            </a:r>
          </a:p>
          <a:p>
            <a:pPr>
              <a:defRPr sz="1400"/>
            </a:pPr>
            <a:r>
              <a:t>Football in French Society</a:t>
            </a:r>
          </a:p>
          <a:p>
            <a:pPr>
              <a:defRPr sz="1400"/>
            </a:pPr>
            <a:r>
              <a:t>Impact of Football on French Culture</a:t>
            </a:r>
          </a:p>
        </p:txBody>
      </p:sp>
      <p:pic>
        <p:nvPicPr>
          <p:cNvPr id="4" name="Picture 3" descr="Football Culture_-rswaO9lrzE.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onclusion_j2s9TffBQLk.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5029200"/>
            <a:ext cx="9144000" cy="1828800"/>
          </a:xfrm>
          <a:prstGeom prst="rect">
            <a:avLst/>
          </a:prstGeom>
          <a:solidFill>
            <a:srgbClr val="000000"/>
          </a:solidFill>
        </p:spPr>
        <p:txBody>
          <a:bodyPr wrap="none">
            <a:spAutoFit/>
          </a:bodyPr>
          <a:lstStyle/>
          <a:p>
            <a:pPr algn="ctr">
              <a:defRPr sz="2800" b="1">
                <a:solidFill>
                  <a:srgbClr val="FFFFFF"/>
                </a:solidFill>
              </a:defRPr>
            </a:pPr>
            <a:r>
              <a:t>Conclusion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France, a country known for its rich culture and history, has a long and storied past in the world of football. From its early beginnings to its current status as a global powerhouse, the country has produced some of the most talented and successful teams and players in the sport. This presentation will explore the key moments and milestones in the history of France in football.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Years</a:t>
            </a:r>
          </a:p>
        </p:txBody>
      </p:sp>
      <p:sp>
        <p:nvSpPr>
          <p:cNvPr id="3" name="Content Placeholder 2"/>
          <p:cNvSpPr>
            <a:spLocks noGrp="1"/>
          </p:cNvSpPr>
          <p:nvPr>
            <p:ph idx="1"/>
          </p:nvPr>
        </p:nvSpPr>
        <p:spPr/>
        <p:txBody>
          <a:bodyPr wrap="square">
            <a:normAutofit/>
          </a:bodyPr>
          <a:lstStyle/>
          <a:p>
            <a:pPr/>
            <a:r>
              <a:t>French Football Federation</a:t>
            </a:r>
          </a:p>
          <a:p>
            <a:pPr/>
            <a:r>
              <a:t>First International Match</a:t>
            </a:r>
          </a:p>
          <a:p>
            <a:pPr/>
            <a:r>
              <a:t>FIFA Membership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Golden Age of French Football</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UEFA European Championship</a:t>
            </a:r>
          </a:p>
          <a:p>
            <a:pPr>
              <a:defRPr sz="1400"/>
            </a:pPr>
            <a:r>
              <a:t>World Cup Winners</a:t>
            </a:r>
          </a:p>
          <a:p>
            <a:pPr>
              <a:defRPr sz="1400"/>
            </a:pPr>
            <a:r>
              <a:t>Ballon d'Or Winners</a:t>
            </a:r>
          </a:p>
        </p:txBody>
      </p:sp>
      <p:pic>
        <p:nvPicPr>
          <p:cNvPr id="4" name="Picture 3" descr="The Golden Age of French Football_OgqWLzWRSaI.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Rise of French Football in the 1990s</a:t>
            </a:r>
          </a:p>
        </p:txBody>
      </p:sp>
      <p:sp>
        <p:nvSpPr>
          <p:cNvPr id="3" name="Content Placeholder 2"/>
          <p:cNvSpPr>
            <a:spLocks noGrp="1"/>
          </p:cNvSpPr>
          <p:nvPr>
            <p:ph idx="1"/>
          </p:nvPr>
        </p:nvSpPr>
        <p:spPr/>
        <p:txBody>
          <a:bodyPr wrap="square">
            <a:normAutofit/>
          </a:bodyPr>
          <a:lstStyle/>
          <a:p>
            <a:pPr/>
            <a:r>
              <a:t>UEFA Champions League</a:t>
            </a:r>
          </a:p>
          <a:p>
            <a:pPr/>
            <a:r>
              <a:t>World Cup Finalists</a:t>
            </a:r>
          </a:p>
          <a:p>
            <a:pPr/>
            <a:r>
              <a:t>French National Team Players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World Cup Victory of 1998</a:t>
            </a:r>
          </a:p>
        </p:txBody>
      </p:sp>
      <p:sp>
        <p:nvSpPr>
          <p:cNvPr id="3" name="Content Placeholder 2"/>
          <p:cNvSpPr>
            <a:spLocks noGrp="1"/>
          </p:cNvSpPr>
          <p:nvPr>
            <p:ph idx="1"/>
          </p:nvPr>
        </p:nvSpPr>
        <p:spPr/>
        <p:txBody>
          <a:bodyPr wrap="square">
            <a:normAutofit/>
          </a:bodyPr>
          <a:lstStyle/>
          <a:p>
            <a:pPr/>
            <a:r>
              <a:t>French National Team</a:t>
            </a:r>
          </a:p>
          <a:p>
            <a:pPr/>
            <a:r>
              <a:t>Star Players</a:t>
            </a:r>
          </a:p>
          <a:p>
            <a:pPr/>
            <a:r>
              <a:t>Coaching Staff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World Cup Victory of 2018</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French National Team</a:t>
            </a:r>
          </a:p>
          <a:p>
            <a:pPr>
              <a:defRPr sz="1400"/>
            </a:pPr>
            <a:r>
              <a:t>Star Players</a:t>
            </a:r>
          </a:p>
          <a:p>
            <a:pPr>
              <a:defRPr sz="1400"/>
            </a:pPr>
            <a:r>
              <a:t>Coaching Staff</a:t>
            </a:r>
          </a:p>
        </p:txBody>
      </p:sp>
      <p:pic>
        <p:nvPicPr>
          <p:cNvPr id="4" name="Picture 3" descr="The World Cup Victory of 2018_Y5bvRlcCx8k.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Key Players</a:t>
            </a:r>
          </a:p>
        </p:txBody>
      </p:sp>
      <p:pic>
        <p:nvPicPr>
          <p:cNvPr id="3" name="Picture 2" descr="Key Players_P-8LS-LeIB0.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Thierry Henry</a:t>
            </a:r>
          </a:p>
          <a:p>
            <a:pPr>
              <a:defRPr sz="1400"/>
            </a:pPr>
            <a:r>
              <a:t>Zinedine Zidane</a:t>
            </a:r>
          </a:p>
          <a:p>
            <a:pPr>
              <a:defRPr sz="1400"/>
            </a:pPr>
            <a:r>
              <a:t>Kylian Mbappé</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Coaching Staff</a:t>
            </a:r>
          </a:p>
        </p:txBody>
      </p:sp>
      <p:sp>
        <p:nvSpPr>
          <p:cNvPr id="3" name="Content Placeholder 2"/>
          <p:cNvSpPr>
            <a:spLocks noGrp="1"/>
          </p:cNvSpPr>
          <p:nvPr>
            <p:ph idx="1"/>
          </p:nvPr>
        </p:nvSpPr>
        <p:spPr/>
        <p:txBody>
          <a:bodyPr wrap="square">
            <a:normAutofit/>
          </a:bodyPr>
          <a:lstStyle/>
          <a:p>
            <a:pPr/>
            <a:r>
              <a:t>Michel Hidalgo</a:t>
            </a:r>
          </a:p>
          <a:p>
            <a:pPr/>
            <a:r>
              <a:t>Aimé Jacquet</a:t>
            </a:r>
          </a:p>
          <a:p>
            <a:pPr/>
            <a:r>
              <a:t>Didier Deschamps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