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57" r:id="rId7"/>
    <p:sldId id="258" r:id="rId8"/>
    <p:sldId id="259" r:id="rId9"/>
    <p:sldId id="26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2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095244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400309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5624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220309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34270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031123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217691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642063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840414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36144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271966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841238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9BB30-8325-4345-8DFA-998A30CB2488}" type="datetimeFigureOut">
              <a:rPr lang="en-US" smtClean="0"/>
              <a:t>9/11/2025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154582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9BB30-8325-4345-8DFA-998A30CB2488}" type="datetimeFigureOut">
              <a:rPr lang="en-US" smtClean="0"/>
              <a:t>9/11/2025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080573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864172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2860369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69BB30-8325-4345-8DFA-998A30CB2488}" type="datetimeFigureOut">
              <a:rPr lang="en-US" smtClean="0"/>
              <a:t>9/11/2025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724208102"/>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The History of France in Football</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Impact on Global Football</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French Influence on International Teams</a:t>
            </a:r>
          </a:p>
          <a:p>
            <a:pPr>
              <a:defRPr sz="1400"/>
            </a:pPr>
            <a:r>
              <a:t>French Tactics and Style</a:t>
            </a:r>
          </a:p>
          <a:p>
            <a:pPr>
              <a:defRPr sz="1400"/>
            </a:pPr>
            <a:r>
              <a:t>Contribution to Football Development</a:t>
            </a:r>
          </a:p>
        </p:txBody>
      </p:sp>
      <p:pic>
        <p:nvPicPr>
          <p:cNvPr id="4" name="Picture 3" descr="Impact on Global Football_Q1p7bh3SHj8.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Modern Era</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Young French Talent</a:t>
            </a:r>
          </a:p>
          <a:p>
            <a:pPr>
              <a:defRPr sz="1400"/>
            </a:pPr>
            <a:r>
              <a:t>Paris Saint-Germain's Success</a:t>
            </a:r>
          </a:p>
          <a:p>
            <a:pPr>
              <a:defRPr sz="1400"/>
            </a:pPr>
            <a:r>
              <a:t>French Football's Digital Presence</a:t>
            </a:r>
          </a:p>
        </p:txBody>
      </p:sp>
      <p:pic>
        <p:nvPicPr>
          <p:cNvPr id="4" name="Picture 3" descr="Modern Era_Pr_2Pda2JFc.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France has a rich football history with a diverse set of achievements. The country has produced some of the greatest football players and teams of all time. From the World Cup victories to the domestic league titles, France has been a major force in global football. This presentation will explore the key milestones and achievements in the history of French football.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Early Years</a:t>
            </a:r>
          </a:p>
        </p:txBody>
      </p:sp>
      <p:pic>
        <p:nvPicPr>
          <p:cNvPr id="3" name="Picture 2" descr="Early Years_YonLTnjaR6o.jpg"/>
          <p:cNvPicPr>
            <a:picLocks noChangeAspect="1"/>
          </p:cNvPicPr>
          <p:nvPr/>
        </p:nvPicPr>
        <p:blipFill>
          <a:blip r:embed="rId2"/>
          <a:stretch>
            <a:fillRect/>
          </a:stretch>
        </p:blipFill>
        <p:spPr>
          <a:xfrm>
            <a:off x="457200" y="1371600"/>
            <a:ext cx="4114800" cy="5029200"/>
          </a:xfrm>
          <a:prstGeom prst="rect">
            <a:avLst/>
          </a:prstGeom>
        </p:spPr>
      </p:pic>
      <p:sp>
        <p:nvSpPr>
          <p:cNvPr id="4" name="TextBox 3"/>
          <p:cNvSpPr txBox="1"/>
          <p:nvPr/>
        </p:nvSpPr>
        <p:spPr>
          <a:xfrm>
            <a:off x="5029200" y="1371600"/>
            <a:ext cx="4114800" cy="5029200"/>
          </a:xfrm>
          <a:prstGeom prst="rect">
            <a:avLst/>
          </a:prstGeom>
          <a:noFill/>
        </p:spPr>
        <p:txBody>
          <a:bodyPr wrap="square">
            <a:spAutoFit/>
          </a:bodyPr>
          <a:lstStyle/>
          <a:p>
            <a:pPr>
              <a:defRPr sz="1400"/>
            </a:pPr>
            <a:r>
              <a:t>French Football Federation</a:t>
            </a:r>
          </a:p>
          <a:p>
            <a:pPr>
              <a:defRPr sz="1400"/>
            </a:pPr>
            <a:r>
              <a:t>First International Match</a:t>
            </a:r>
          </a:p>
          <a:p>
            <a:pPr>
              <a:defRPr sz="1400"/>
            </a:pPr>
            <a:r>
              <a:t>Early Successes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Golden Generation</a:t>
            </a:r>
          </a:p>
        </p:txBody>
      </p:sp>
      <p:sp>
        <p:nvSpPr>
          <p:cNvPr id="3" name="Content Placeholder 2"/>
          <p:cNvSpPr>
            <a:spLocks noGrp="1"/>
          </p:cNvSpPr>
          <p:nvPr>
            <p:ph idx="1"/>
          </p:nvPr>
        </p:nvSpPr>
        <p:spPr/>
        <p:txBody>
          <a:bodyPr wrap="square">
            <a:normAutofit/>
          </a:bodyPr>
          <a:lstStyle/>
          <a:p>
            <a:pPr/>
            <a:r>
              <a:t>Michel Platini</a:t>
            </a:r>
          </a:p>
          <a:p>
            <a:pPr/>
            <a:r>
              <a:t>Raymond Kopa</a:t>
            </a:r>
          </a:p>
          <a:p>
            <a:pPr/>
            <a:r>
              <a:t>Jean-Pierre Papin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World Cup Triumphs</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1998 World Cup Winners</a:t>
            </a:r>
          </a:p>
          <a:p>
            <a:pPr>
              <a:defRPr sz="1400"/>
            </a:pPr>
            <a:r>
              <a:t>2018 World Cup Runners-up</a:t>
            </a:r>
          </a:p>
          <a:p>
            <a:pPr>
              <a:defRPr sz="1400"/>
            </a:pPr>
            <a:r>
              <a:t>2006 World Cup Quarterfinalists</a:t>
            </a:r>
          </a:p>
        </p:txBody>
      </p:sp>
      <p:pic>
        <p:nvPicPr>
          <p:cNvPr id="4" name="Picture 3" descr="World Cup Triumphs_AmhdN68wjPc.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Domestic Success</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Ligue 1 Champions</a:t>
            </a:r>
          </a:p>
          <a:p>
            <a:pPr>
              <a:defRPr sz="1400"/>
            </a:pPr>
            <a:r>
              <a:t>Coupe de France Winners</a:t>
            </a:r>
          </a:p>
          <a:p>
            <a:pPr>
              <a:defRPr sz="1400"/>
            </a:pPr>
            <a:r>
              <a:t>Coupe de la Ligue Winners</a:t>
            </a:r>
          </a:p>
        </p:txBody>
      </p:sp>
      <p:pic>
        <p:nvPicPr>
          <p:cNvPr id="4" name="Picture 3" descr="Domestic Success_8Lymqsw5YV4.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Notable Players</a:t>
            </a:r>
          </a:p>
        </p:txBody>
      </p:sp>
      <p:sp>
        <p:nvSpPr>
          <p:cNvPr id="3" name="Content Placeholder 2"/>
          <p:cNvSpPr>
            <a:spLocks noGrp="1"/>
          </p:cNvSpPr>
          <p:nvPr>
            <p:ph idx="1"/>
          </p:nvPr>
        </p:nvSpPr>
        <p:spPr/>
        <p:txBody>
          <a:bodyPr wrap="square">
            <a:normAutofit/>
          </a:bodyPr>
          <a:lstStyle/>
          <a:p>
            <a:pPr/>
            <a:r>
              <a:t>Zinedine Zidane</a:t>
            </a:r>
          </a:p>
          <a:p>
            <a:pPr/>
            <a:r>
              <a:t>Thierry Henry</a:t>
            </a:r>
          </a:p>
          <a:p>
            <a:pPr/>
            <a:r>
              <a:t>David Ginola</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Coaching Legends</a:t>
            </a:r>
          </a:p>
        </p:txBody>
      </p:sp>
      <p:pic>
        <p:nvPicPr>
          <p:cNvPr id="3" name="Picture 2" descr="Coaching Legends_92RXrS62lAc.jpg"/>
          <p:cNvPicPr>
            <a:picLocks noChangeAspect="1"/>
          </p:cNvPicPr>
          <p:nvPr/>
        </p:nvPicPr>
        <p:blipFill>
          <a:blip r:embed="rId2"/>
          <a:stretch>
            <a:fillRect/>
          </a:stretch>
        </p:blipFill>
        <p:spPr>
          <a:xfrm>
            <a:off x="457200" y="1371600"/>
            <a:ext cx="4114800" cy="5029200"/>
          </a:xfrm>
          <a:prstGeom prst="rect">
            <a:avLst/>
          </a:prstGeom>
        </p:spPr>
      </p:pic>
      <p:sp>
        <p:nvSpPr>
          <p:cNvPr id="4" name="TextBox 3"/>
          <p:cNvSpPr txBox="1"/>
          <p:nvPr/>
        </p:nvSpPr>
        <p:spPr>
          <a:xfrm>
            <a:off x="5029200" y="1371600"/>
            <a:ext cx="4114800" cy="5029200"/>
          </a:xfrm>
          <a:prstGeom prst="rect">
            <a:avLst/>
          </a:prstGeom>
          <a:noFill/>
        </p:spPr>
        <p:txBody>
          <a:bodyPr wrap="square">
            <a:spAutoFit/>
          </a:bodyPr>
          <a:lstStyle/>
          <a:p>
            <a:pPr>
              <a:defRPr sz="1400"/>
            </a:pPr>
            <a:r>
              <a:t>Aimé Jacquet</a:t>
            </a:r>
          </a:p>
          <a:p>
            <a:pPr>
              <a:defRPr sz="1400"/>
            </a:pPr>
            <a:r>
              <a:t>Michel Hidalgo</a:t>
            </a:r>
          </a:p>
          <a:p>
            <a:pPr>
              <a:defRPr sz="1400"/>
            </a:pPr>
            <a:r>
              <a:t>Laurent Blanc</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Tournaments and Competitions</a:t>
            </a:r>
          </a:p>
        </p:txBody>
      </p:sp>
      <p:pic>
        <p:nvPicPr>
          <p:cNvPr id="3" name="Picture 2" descr="Tournaments and Competitions_W8C1d0Cydhc.jpg"/>
          <p:cNvPicPr>
            <a:picLocks noChangeAspect="1"/>
          </p:cNvPicPr>
          <p:nvPr/>
        </p:nvPicPr>
        <p:blipFill>
          <a:blip r:embed="rId2"/>
          <a:stretch>
            <a:fillRect/>
          </a:stretch>
        </p:blipFill>
        <p:spPr>
          <a:xfrm>
            <a:off x="457200" y="1371600"/>
            <a:ext cx="4114800" cy="5029200"/>
          </a:xfrm>
          <a:prstGeom prst="rect">
            <a:avLst/>
          </a:prstGeom>
        </p:spPr>
      </p:pic>
      <p:sp>
        <p:nvSpPr>
          <p:cNvPr id="4" name="TextBox 3"/>
          <p:cNvSpPr txBox="1"/>
          <p:nvPr/>
        </p:nvSpPr>
        <p:spPr>
          <a:xfrm>
            <a:off x="5029200" y="1371600"/>
            <a:ext cx="4114800" cy="5029200"/>
          </a:xfrm>
          <a:prstGeom prst="rect">
            <a:avLst/>
          </a:prstGeom>
          <a:noFill/>
        </p:spPr>
        <p:txBody>
          <a:bodyPr wrap="square">
            <a:spAutoFit/>
          </a:bodyPr>
          <a:lstStyle/>
          <a:p>
            <a:pPr>
              <a:defRPr sz="1400"/>
            </a:pPr>
            <a:r>
              <a:t>European Championship</a:t>
            </a:r>
          </a:p>
          <a:p>
            <a:pPr>
              <a:defRPr sz="1400"/>
            </a:pPr>
            <a:r>
              <a:t>FIFA World Cup Qualifiers</a:t>
            </a:r>
          </a:p>
          <a:p>
            <a:pPr>
              <a:defRPr sz="1400"/>
            </a:pPr>
            <a:r>
              <a:t>UEFA Champions League</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4</cp:revision>
  <dcterms:created xsi:type="dcterms:W3CDTF">2025-09-09T08:15:52Z</dcterms:created>
  <dcterms:modified xsi:type="dcterms:W3CDTF">2025-09-11T06:15:33Z</dcterms:modified>
</cp:coreProperties>
</file>