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
  </p:sldMasterIdLst>
  <p:sldIdLst>
    <p:sldId id="256" r:id="rId2"/>
    <p:sldId id="257" r:id="rId7"/>
    <p:sldId id="258" r:id="rId8"/>
    <p:sldId id="259" r:id="rId9"/>
    <p:sldId id="260" r:id="rId10"/>
    <p:sldId id="261" r:id="rId11"/>
    <p:sldId id="262" r:id="rId12"/>
    <p:sldId id="263" r:id="rId13"/>
    <p:sldId id="264" r:id="rId14"/>
    <p:sldId id="265" r:id="rId15"/>
    <p:sldId id="266" r:id="rId16"/>
    <p:sldId id="267"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1" d="100"/>
          <a:sy n="61" d="100"/>
        </p:scale>
        <p:origin x="204"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10" Type="http://schemas.openxmlformats.org/officeDocument/2006/relationships/slide" Target="slides/slide5.xml"/><Relationship Id="rId11" Type="http://schemas.openxmlformats.org/officeDocument/2006/relationships/slide" Target="slides/slide6.xml"/><Relationship Id="rId12" Type="http://schemas.openxmlformats.org/officeDocument/2006/relationships/slide" Target="slides/slide7.xml"/><Relationship Id="rId13" Type="http://schemas.openxmlformats.org/officeDocument/2006/relationships/slide" Target="slides/slide8.xml"/><Relationship Id="rId14" Type="http://schemas.openxmlformats.org/officeDocument/2006/relationships/slide" Target="slides/slide9.xml"/><Relationship Id="rId15" Type="http://schemas.openxmlformats.org/officeDocument/2006/relationships/slide" Target="slides/slide10.xml"/><Relationship Id="rId16" Type="http://schemas.openxmlformats.org/officeDocument/2006/relationships/slide" Target="slides/slide11.xml"/><Relationship Id="rId17" Type="http://schemas.openxmlformats.org/officeDocument/2006/relationships/slide" Target="slides/slide12.xml"/><Relationship Id="rId2" Type="http://schemas.openxmlformats.org/officeDocument/2006/relationships/slide" Target="slides/slide1.xml"/><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2.xml"/><Relationship Id="rId8" Type="http://schemas.openxmlformats.org/officeDocument/2006/relationships/slide" Target="slides/slide3.xml"/><Relationship Id="rId9"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095244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4003095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9562475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2203096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93427030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03112350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42176915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642063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8404148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69BB30-8325-4345-8DFA-998A30CB2488}" type="datetimeFigureOut">
              <a:rPr lang="en-US" smtClean="0"/>
              <a:t>9/11/2025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3614453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2719661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69BB30-8325-4345-8DFA-998A30CB2488}" type="datetimeFigureOut">
              <a:rPr lang="en-US" smtClean="0"/>
              <a:t>9/11/2025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38412389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69BB30-8325-4345-8DFA-998A30CB2488}" type="datetimeFigureOut">
              <a:rPr lang="en-US" smtClean="0"/>
              <a:t>9/11/2025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1545824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69BB30-8325-4345-8DFA-998A30CB2488}" type="datetimeFigureOut">
              <a:rPr lang="en-US" smtClean="0"/>
              <a:t>9/11/2025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40805732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1864172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A69BB30-8325-4345-8DFA-998A30CB2488}" type="datetimeFigureOut">
              <a:rPr lang="en-US" smtClean="0"/>
              <a:t>9/11/2025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FDFB9C32-4155-43F0-9D69-97C79EB91DC0}" type="slidenum">
              <a:rPr lang="en-US" smtClean="0"/>
              <a:t>‹#›</a:t>
            </a:fld>
            <a:endParaRPr lang="en-US"/>
          </a:p>
        </p:txBody>
      </p:sp>
    </p:spTree>
    <p:extLst>
      <p:ext uri="{BB962C8B-B14F-4D97-AF65-F5344CB8AC3E}">
        <p14:creationId xmlns:p14="http://schemas.microsoft.com/office/powerpoint/2010/main" val="22860369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grpSp>
        <p:nvGrpSpPr>
          <p:cNvPr id="8" name="Group 7"/>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lumOff val="1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AA69BB30-8325-4345-8DFA-998A30CB2488}" type="datetimeFigureOut">
              <a:rPr lang="en-US" smtClean="0"/>
              <a:t>9/11/2025</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FDFB9C32-4155-43F0-9D69-97C79EB91DC0}" type="slidenum">
              <a:rPr lang="en-US" smtClean="0"/>
              <a:t>‹#›</a:t>
            </a:fld>
            <a:endParaRPr lang="en-US"/>
          </a:p>
        </p:txBody>
      </p:sp>
    </p:spTree>
    <p:extLst>
      <p:ext uri="{BB962C8B-B14F-4D97-AF65-F5344CB8AC3E}">
        <p14:creationId xmlns:p14="http://schemas.microsoft.com/office/powerpoint/2010/main" val="724208102"/>
      </p:ext>
    </p:extLst>
  </p:cSld>
  <p:clrMap bg1="dk1" tx1="lt1" bg2="dk2" tx2="lt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6.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4.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5.jpg"/></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History of France in Football</a:t>
            </a:r>
          </a:p>
        </p:txBody>
      </p:sp>
      <p:sp>
        <p:nvSpPr>
          <p:cNvPr id="3" name="Subtitle 2"/>
          <p:cNvSpPr>
            <a:spLocks noGrp="1"/>
          </p:cNvSpPr>
          <p:nvPr>
            <p:ph type="subTitle" idx="1"/>
          </p:nvPr>
        </p:nvSpPr>
        <p:spPr/>
        <p:txBody>
          <a:bodyPr/>
          <a:lstStyle/>
          <a:p>
            <a:r>
              <a:t>Created with AI Presentation Generator</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European Championship Success</a:t>
            </a:r>
          </a:p>
        </p:txBody>
      </p:sp>
      <p:pic>
        <p:nvPicPr>
          <p:cNvPr id="3" name="Picture 2" descr="The Golden Age_wIUxLHndcLw.jpg"/>
          <p:cNvPicPr>
            <a:picLocks noChangeAspect="1"/>
          </p:cNvPicPr>
          <p:nvPr/>
        </p:nvPicPr>
        <p:blipFill>
          <a:blip r:embed="rId2"/>
          <a:stretch>
            <a:fillRect/>
          </a:stretch>
        </p:blipFill>
        <p:spPr>
          <a:xfrm>
            <a:off x="457200" y="1371600"/>
            <a:ext cx="4114800" cy="5029200"/>
          </a:xfrm>
          <a:prstGeom prst="rect">
            <a:avLst/>
          </a:prstGeom>
        </p:spPr>
      </p:pic>
      <p:sp>
        <p:nvSpPr>
          <p:cNvPr id="4" name="TextBox 3"/>
          <p:cNvSpPr txBox="1"/>
          <p:nvPr/>
        </p:nvSpPr>
        <p:spPr>
          <a:xfrm>
            <a:off x="5029200" y="1371600"/>
            <a:ext cx="4114800" cy="5029200"/>
          </a:xfrm>
          <a:prstGeom prst="rect">
            <a:avLst/>
          </a:prstGeom>
          <a:noFill/>
        </p:spPr>
        <p:txBody>
          <a:bodyPr wrap="square">
            <a:spAutoFit/>
          </a:bodyPr>
          <a:lstStyle/>
          <a:p>
            <a:pPr>
              <a:defRPr sz="1400"/>
            </a:pPr>
            <a:r>
              <a:t>1984 European Championship</a:t>
            </a:r>
          </a:p>
          <a:p>
            <a:pPr>
              <a:defRPr sz="1400"/>
            </a:pPr>
            <a:r>
              <a:t>2000 European Championship</a:t>
            </a:r>
          </a:p>
          <a:p>
            <a:pPr>
              <a:defRPr sz="1400"/>
            </a:pPr>
            <a:r>
              <a:t>French European Championship History</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French Football Culture</a:t>
            </a:r>
          </a:p>
        </p:txBody>
      </p:sp>
      <p:sp>
        <p:nvSpPr>
          <p:cNvPr id="3" name="Content Placeholder 2"/>
          <p:cNvSpPr>
            <a:spLocks noGrp="1"/>
          </p:cNvSpPr>
          <p:nvPr>
            <p:ph idx="1"/>
          </p:nvPr>
        </p:nvSpPr>
        <p:spPr/>
        <p:txBody>
          <a:bodyPr wrap="square">
            <a:normAutofit/>
          </a:bodyPr>
          <a:lstStyle/>
          <a:p>
            <a:pPr/>
            <a:r>
              <a:t>Passionate Fans</a:t>
            </a:r>
          </a:p>
          <a:p>
            <a:pPr/>
            <a:r>
              <a:t>Rich Football Heritage</a:t>
            </a:r>
          </a:p>
          <a:p>
            <a:pPr/>
            <a:r>
              <a:t>French Football Traditions</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Conclusion</a:t>
            </a:r>
          </a:p>
        </p:txBody>
      </p:sp>
      <p:pic>
        <p:nvPicPr>
          <p:cNvPr id="3" name="Picture 2" descr="Conclusion_0xICxRQTDEY.jpg"/>
          <p:cNvPicPr>
            <a:picLocks noChangeAspect="1"/>
          </p:cNvPicPr>
          <p:nvPr/>
        </p:nvPicPr>
        <p:blipFill>
          <a:blip r:embed="rId2"/>
          <a:stretch>
            <a:fillRect/>
          </a:stretch>
        </p:blipFill>
        <p:spPr>
          <a:xfrm>
            <a:off x="457200" y="1371600"/>
            <a:ext cx="4114800" cy="5029200"/>
          </a:xfrm>
          <a:prstGeom prst="rect">
            <a:avLst/>
          </a:prstGeom>
        </p:spPr>
      </p:pic>
      <p:sp>
        <p:nvSpPr>
          <p:cNvPr id="4" name="TextBox 3"/>
          <p:cNvSpPr txBox="1"/>
          <p:nvPr/>
        </p:nvSpPr>
        <p:spPr>
          <a:xfrm>
            <a:off x="5029200" y="1371600"/>
            <a:ext cx="4114800" cy="5029200"/>
          </a:xfrm>
          <a:prstGeom prst="rect">
            <a:avLst/>
          </a:prstGeom>
          <a:noFill/>
        </p:spPr>
        <p:txBody>
          <a:bodyPr wrap="square">
            <a:spAutoFit/>
          </a:bodyPr>
          <a:lstStyle/>
          <a:p>
            <a:pPr>
              <a:defRPr sz="1400"/>
            </a:pPr>
            <a:r>
              <a:t>France has a proud history in football, with a legacy of successful teams and talented players. As the country continues to evolve and produce new talent, it is clear that the future of French football is bright. With a rich football culture and a deep passion for the sport, France is poised to remain a major player in the world of football.</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Introduction</a:t>
            </a:r>
          </a:p>
        </p:txBody>
      </p:sp>
      <p:sp>
        <p:nvSpPr>
          <p:cNvPr id="3" name="Content Placeholder 2"/>
          <p:cNvSpPr>
            <a:spLocks noGrp="1"/>
          </p:cNvSpPr>
          <p:nvPr>
            <p:ph idx="1"/>
          </p:nvPr>
        </p:nvSpPr>
        <p:spPr/>
        <p:txBody>
          <a:bodyPr wrap="square">
            <a:normAutofit/>
          </a:bodyPr>
          <a:lstStyle/>
          <a:p>
            <a:pPr/>
            <a:r>
              <a:t>France has a rich history in football, with a long tradition of producing talented players and successful teams. The country has experienced periods of dominance, as well as times of decline. However, with the emergence of new talents and innovative coaching methods, France is once again becoming a force to be reckoned with in the world of football.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Early Years</a:t>
            </a:r>
          </a:p>
        </p:txBody>
      </p:sp>
      <p:sp>
        <p:nvSpPr>
          <p:cNvPr id="3" name="Content Placeholder 2"/>
          <p:cNvSpPr>
            <a:spLocks noGrp="1"/>
          </p:cNvSpPr>
          <p:nvPr>
            <p:ph idx="1"/>
          </p:nvPr>
        </p:nvSpPr>
        <p:spPr/>
        <p:txBody>
          <a:bodyPr wrap="square">
            <a:normAutofit/>
          </a:bodyPr>
          <a:lstStyle/>
          <a:p>
            <a:pPr/>
            <a:r>
              <a:t>French Football Association</a:t>
            </a:r>
          </a:p>
          <a:p>
            <a:pPr/>
            <a:r>
              <a:t>First International Match</a:t>
            </a:r>
          </a:p>
          <a:p>
            <a:pPr/>
            <a:r>
              <a:t>French League Established</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The Golden Age</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European Championship Success</a:t>
            </a:r>
          </a:p>
          <a:p>
            <a:pPr>
              <a:defRPr sz="1400"/>
            </a:pPr>
            <a:r>
              <a:t>World Cup Victory</a:t>
            </a:r>
          </a:p>
          <a:p>
            <a:pPr>
              <a:defRPr sz="1400"/>
            </a:pPr>
            <a:r>
              <a:t>Dominant French Teams</a:t>
            </a:r>
          </a:p>
        </p:txBody>
      </p:sp>
      <p:pic>
        <p:nvPicPr>
          <p:cNvPr id="4" name="Picture 3" descr="The Golden Age_wIUxLHndcLw.jpg"/>
          <p:cNvPicPr>
            <a:picLocks noChangeAspect="1"/>
          </p:cNvPicPr>
          <p:nvPr/>
        </p:nvPicPr>
        <p:blipFill>
          <a:blip r:embed="rId2"/>
          <a:stretch>
            <a:fillRect/>
          </a:stretch>
        </p:blipFill>
        <p:spPr>
          <a:xfrm>
            <a:off x="5029200" y="1371600"/>
            <a:ext cx="4114800" cy="5029200"/>
          </a:xfrm>
          <a:prstGeom prst="rect">
            <a:avLst/>
          </a:prstGeom>
        </p:spPr>
      </p:pic>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Post-War Era</a:t>
            </a:r>
          </a:p>
        </p:txBody>
      </p:sp>
      <p:pic>
        <p:nvPicPr>
          <p:cNvPr id="3" name="Picture 2" descr="Post-War Era_0kgaZ7bX1A0.jpg"/>
          <p:cNvPicPr>
            <a:picLocks noChangeAspect="1"/>
          </p:cNvPicPr>
          <p:nvPr/>
        </p:nvPicPr>
        <p:blipFill>
          <a:blip r:embed="rId2"/>
          <a:stretch>
            <a:fillRect/>
          </a:stretch>
        </p:blipFill>
        <p:spPr>
          <a:xfrm>
            <a:off x="457200" y="1371600"/>
            <a:ext cx="4114800" cy="5029200"/>
          </a:xfrm>
          <a:prstGeom prst="rect">
            <a:avLst/>
          </a:prstGeom>
        </p:spPr>
      </p:pic>
      <p:sp>
        <p:nvSpPr>
          <p:cNvPr id="4" name="TextBox 3"/>
          <p:cNvSpPr txBox="1"/>
          <p:nvPr/>
        </p:nvSpPr>
        <p:spPr>
          <a:xfrm>
            <a:off x="5029200" y="1371600"/>
            <a:ext cx="4114800" cy="5029200"/>
          </a:xfrm>
          <a:prstGeom prst="rect">
            <a:avLst/>
          </a:prstGeom>
          <a:noFill/>
        </p:spPr>
        <p:txBody>
          <a:bodyPr wrap="square">
            <a:spAutoFit/>
          </a:bodyPr>
          <a:lstStyle/>
          <a:p>
            <a:pPr>
              <a:defRPr sz="1400"/>
            </a:pPr>
            <a:r>
              <a:t>French Football Decline</a:t>
            </a:r>
          </a:p>
          <a:p>
            <a:pPr>
              <a:defRPr sz="1400"/>
            </a:pPr>
            <a:r>
              <a:t>Emergence of New Talent</a:t>
            </a:r>
          </a:p>
          <a:p>
            <a:pPr>
              <a:defRPr sz="1400"/>
            </a:pPr>
            <a:r>
              <a:t>French Teams in European Competitions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Modern Era</a:t>
            </a:r>
          </a:p>
        </p:txBody>
      </p:sp>
      <p:sp>
        <p:nvSpPr>
          <p:cNvPr id="3" name="Content Placeholder 2"/>
          <p:cNvSpPr>
            <a:spLocks noGrp="1"/>
          </p:cNvSpPr>
          <p:nvPr>
            <p:ph idx="1"/>
          </p:nvPr>
        </p:nvSpPr>
        <p:spPr/>
        <p:txBody>
          <a:bodyPr wrap="square">
            <a:normAutofit/>
          </a:bodyPr>
          <a:lstStyle/>
          <a:p>
            <a:pPr/>
            <a:r>
              <a:t>French Football Renaissance</a:t>
            </a:r>
          </a:p>
          <a:p>
            <a:pPr/>
            <a:r>
              <a:t>Talented Young Players</a:t>
            </a:r>
          </a:p>
          <a:p>
            <a:pPr/>
            <a:r>
              <a:t>Successful French Coaches</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Notable Players</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Zinedine Zidane</a:t>
            </a:r>
          </a:p>
          <a:p>
            <a:pPr>
              <a:defRPr sz="1400"/>
            </a:pPr>
            <a:r>
              <a:t>Thierry Henry</a:t>
            </a:r>
          </a:p>
          <a:p>
            <a:pPr>
              <a:defRPr sz="1400"/>
            </a:pPr>
            <a:r>
              <a:t>Kylian Mbappé</a:t>
            </a:r>
          </a:p>
        </p:txBody>
      </p:sp>
      <p:pic>
        <p:nvPicPr>
          <p:cNvPr id="4" name="Picture 3" descr="Notable Players_HnrXo1vvLl4.jpg"/>
          <p:cNvPicPr>
            <a:picLocks noChangeAspect="1"/>
          </p:cNvPicPr>
          <p:nvPr/>
        </p:nvPicPr>
        <p:blipFill>
          <a:blip r:embed="rId2"/>
          <a:stretch>
            <a:fillRect/>
          </a:stretch>
        </p:blipFill>
        <p:spPr>
          <a:xfrm>
            <a:off x="5029200" y="1371600"/>
            <a:ext cx="4114800" cy="5029200"/>
          </a:xfrm>
          <a:prstGeom prst="rect">
            <a:avLst/>
          </a:prstGeom>
        </p:spPr>
      </p:pic>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Notable Coaches</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Michel Hidalgo</a:t>
            </a:r>
          </a:p>
          <a:p>
            <a:pPr>
              <a:defRPr sz="1400"/>
            </a:pPr>
            <a:r>
              <a:t>Aimé Jacquet</a:t>
            </a:r>
          </a:p>
          <a:p>
            <a:pPr>
              <a:defRPr sz="1400"/>
            </a:pPr>
            <a:r>
              <a:t>Didier Deschamps</a:t>
            </a:r>
          </a:p>
        </p:txBody>
      </p:sp>
      <p:pic>
        <p:nvPicPr>
          <p:cNvPr id="4" name="Picture 3" descr="Notable Coaches_LIhB1_mAGhY.jpg"/>
          <p:cNvPicPr>
            <a:picLocks noChangeAspect="1"/>
          </p:cNvPicPr>
          <p:nvPr/>
        </p:nvPicPr>
        <p:blipFill>
          <a:blip r:embed="rId2"/>
          <a:stretch>
            <a:fillRect/>
          </a:stretch>
        </p:blipFill>
        <p:spPr>
          <a:xfrm>
            <a:off x="5029200" y="1371600"/>
            <a:ext cx="4114800" cy="5029200"/>
          </a:xfrm>
          <a:prstGeom prst="rect">
            <a:avLst/>
          </a:prstGeom>
        </p:spPr>
      </p:pic>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extBox 1"/>
          <p:cNvSpPr txBox="1"/>
          <p:nvPr/>
        </p:nvSpPr>
        <p:spPr>
          <a:xfrm>
            <a:off x="457200" y="457200"/>
            <a:ext cx="8229600" cy="914400"/>
          </a:xfrm>
          <a:prstGeom prst="rect">
            <a:avLst/>
          </a:prstGeom>
          <a:noFill/>
        </p:spPr>
        <p:txBody>
          <a:bodyPr wrap="none">
            <a:spAutoFit/>
          </a:bodyPr>
          <a:lstStyle/>
          <a:p>
            <a:pPr>
              <a:defRPr sz="3200" b="1"/>
            </a:pPr>
            <a:r>
              <a:t>World Cup Success</a:t>
            </a:r>
          </a:p>
        </p:txBody>
      </p:sp>
      <p:sp>
        <p:nvSpPr>
          <p:cNvPr id="3" name="TextBox 2"/>
          <p:cNvSpPr txBox="1"/>
          <p:nvPr/>
        </p:nvSpPr>
        <p:spPr>
          <a:xfrm>
            <a:off x="457200" y="1371600"/>
            <a:ext cx="4114800" cy="5029200"/>
          </a:xfrm>
          <a:prstGeom prst="rect">
            <a:avLst/>
          </a:prstGeom>
          <a:noFill/>
        </p:spPr>
        <p:txBody>
          <a:bodyPr wrap="square">
            <a:spAutoFit/>
          </a:bodyPr>
          <a:lstStyle/>
          <a:p>
            <a:pPr>
              <a:defRPr sz="1400"/>
            </a:pPr>
            <a:r>
              <a:t>1998 World Cup Victory</a:t>
            </a:r>
          </a:p>
          <a:p>
            <a:pPr>
              <a:defRPr sz="1400"/>
            </a:pPr>
            <a:r>
              <a:t>2018 World Cup Victory</a:t>
            </a:r>
          </a:p>
          <a:p>
            <a:pPr>
              <a:defRPr sz="1400"/>
            </a:pPr>
            <a:r>
              <a:t>French World Cup History</a:t>
            </a:r>
          </a:p>
        </p:txBody>
      </p:sp>
      <p:pic>
        <p:nvPicPr>
          <p:cNvPr id="4" name="Picture 3" descr="World Cup Success_AmhdN68wjPc.jpg"/>
          <p:cNvPicPr>
            <a:picLocks noChangeAspect="1"/>
          </p:cNvPicPr>
          <p:nvPr/>
        </p:nvPicPr>
        <p:blipFill>
          <a:blip r:embed="rId2"/>
          <a:stretch>
            <a:fillRect/>
          </a:stretch>
        </p:blipFill>
        <p:spPr>
          <a:xfrm>
            <a:off x="5029200" y="1371600"/>
            <a:ext cx="4114800" cy="5029200"/>
          </a:xfrm>
          <a:prstGeom prst="rect">
            <a:avLst/>
          </a:prstGeom>
        </p:spPr>
      </p:pic>
    </p:spTree>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8C59B386-999D-4CB6-B907-9F3997C027CC}"/>
    </a:ext>
  </a:extLst>
</a:theme>
</file>

<file path=docProps/app.xml><?xml version="1.0" encoding="utf-8"?>
<Properties xmlns="http://schemas.openxmlformats.org/officeDocument/2006/extended-properties" xmlns:vt="http://schemas.openxmlformats.org/officeDocument/2006/docPropsVTypes">
  <Template>Facet</Template>
  <TotalTime>2</TotalTime>
  <Words>0</Words>
  <Application>Microsoft Office PowerPoint</Application>
  <PresentationFormat>Widescreen</PresentationFormat>
  <Paragraphs>0</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Arial</vt:lpstr>
      <vt:lpstr>Trebuchet MS</vt:lpstr>
      <vt:lpstr>Wingdings 3</vt:lpstr>
      <vt:lpstr>Facet</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amar180181@fci.bu.edu.eg</dc:creator>
  <cp:lastModifiedBy>amar180181@fci.bu.edu.eg</cp:lastModifiedBy>
  <cp:revision>4</cp:revision>
  <dcterms:created xsi:type="dcterms:W3CDTF">2025-09-09T08:15:52Z</dcterms:created>
  <dcterms:modified xsi:type="dcterms:W3CDTF">2025-09-11T06:15:33Z</dcterms:modified>
</cp:coreProperties>
</file>