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9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ld holding a phone to his ear&#10;&#10;AI-generated content may be incorrect.">
            <a:extLst>
              <a:ext uri="{FF2B5EF4-FFF2-40B4-BE49-F238E27FC236}">
                <a16:creationId xmlns:a16="http://schemas.microsoft.com/office/drawing/2014/main" id="{200D8C4D-5A6D-D492-B557-684B92CE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7" r="1" b="54131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endParaRPr lang="en-US" sz="44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DDAE6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3</cp:revision>
  <dcterms:created xsi:type="dcterms:W3CDTF">2025-09-09T08:15:52Z</dcterms:created>
  <dcterms:modified xsi:type="dcterms:W3CDTF">2025-09-15T07:55:15Z</dcterms:modified>
</cp:coreProperties>
</file>